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58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42DD0C21-8FEE-4C18-8789-CC8ABE206F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4B51757-7607-4CEA-A0EE-3C5BDC2C1C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one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FEF39256-F095-41C8-8707-6C1A665E8F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="" xmlns:a16="http://schemas.microsoft.com/office/drawing/2014/main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US" dirty="0"/>
              <a:t>Intro to Android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CA4D39DB-AFA4-47BA-A7F2-13A71D210C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4">
            <a:extLst>
              <a:ext uri="{FF2B5EF4-FFF2-40B4-BE49-F238E27FC236}">
                <a16:creationId xmlns="" xmlns:a16="http://schemas.microsoft.com/office/drawing/2014/main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7962" y="186431"/>
            <a:ext cx="4199138" cy="6338656"/>
          </a:xfrm>
        </p:spPr>
        <p:txBody>
          <a:bodyPr anchor="ctr"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A mobile operating system based on a modified version of the Linux kernel and other open source software.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Android is developed by a consortium of developers known as the Open Handset Alliance and commercially sponsored by Google.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First commercial Android device launched in September 2008.</a:t>
            </a:r>
            <a:endParaRPr lang="en-US" sz="1400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8651B0A-4634-4608-AD94-8B1CDB61C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32" y="195308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4FAE1107-CEC3-4041-8BAA-CDB6F6759B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6B9977-5569-477E-B13F-76B3329C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Software Stack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1AEA88FB-F5DD-45CE-AAE1-7B33D0ABDD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D711419-33F3-4C6A-B719-CE320D49C526}"/>
              </a:ext>
            </a:extLst>
          </p:cNvPr>
          <p:cNvSpPr txBox="1"/>
          <p:nvPr/>
        </p:nvSpPr>
        <p:spPr>
          <a:xfrm>
            <a:off x="426089" y="2232818"/>
            <a:ext cx="4616369" cy="413308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FFFFFF"/>
                </a:solidFill>
              </a:rPr>
              <a:t>The Android software stack generally consists: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</a:rPr>
              <a:t>Linux kernel 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</a:rPr>
              <a:t>A collection of C/C++ libraries that is exposed through an application framework that provides services, and management of the applications and run time.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D9AD551-ADF5-4731-955E-97DD0AD28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676" y="914401"/>
            <a:ext cx="6317456" cy="523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51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BDDD243-ED5F-4896-B18B-ABCF4B7E12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19E6BB3-DF2B-4751-97C5-B3DB949AED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5BA79E-5E02-4244-BAD3-799B3EDD6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11819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How Does it run?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A61721DD-D110-44EE-82A7-D56AB687E6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5204427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3A0161D-1239-4A45-AA1B-44139A39B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92" y="621461"/>
            <a:ext cx="10946167" cy="36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05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="" xmlns:a16="http://schemas.microsoft.com/office/drawing/2014/main" id="{C61657BD-3333-446A-A16A-CBDC77C8E5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1">
            <a:extLst>
              <a:ext uri="{FF2B5EF4-FFF2-40B4-BE49-F238E27FC236}">
                <a16:creationId xmlns="" xmlns:a16="http://schemas.microsoft.com/office/drawing/2014/main" id="{52CAFF06-4D3A-42A5-8614-B1FA47EA0F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9784576-71AB-440A-8F7B-694C67646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9" y="643230"/>
            <a:ext cx="10971484" cy="599806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AEE0213-B11D-4D4F-A4F8-943E609564FC}"/>
              </a:ext>
            </a:extLst>
          </p:cNvPr>
          <p:cNvSpPr txBox="1"/>
          <p:nvPr/>
        </p:nvSpPr>
        <p:spPr>
          <a:xfrm>
            <a:off x="3096016" y="58455"/>
            <a:ext cx="638618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Android Application Components</a:t>
            </a:r>
          </a:p>
        </p:txBody>
      </p:sp>
    </p:spTree>
    <p:extLst>
      <p:ext uri="{BB962C8B-B14F-4D97-AF65-F5344CB8AC3E}">
        <p14:creationId xmlns:p14="http://schemas.microsoft.com/office/powerpoint/2010/main" val="1080647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4FAE1107-CEC3-4041-8BAA-CDB6F6759B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975D24-D6D0-4920-9940-A842A4C2A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798" y="623025"/>
            <a:ext cx="3769601" cy="12585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What is Activity?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1AEA88FB-F5DD-45CE-AAE1-7B33D0ABDD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11">
            <a:extLst>
              <a:ext uri="{FF2B5EF4-FFF2-40B4-BE49-F238E27FC236}">
                <a16:creationId xmlns="" xmlns:a16="http://schemas.microsoft.com/office/drawing/2014/main" id="{DE12F53A-D3C9-4A45-B628-DBB2C5561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62" y="2004165"/>
            <a:ext cx="3990040" cy="4213755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Clr>
                <a:schemeClr val="bg1"/>
              </a:buClr>
              <a:buFont typeface="Wingdings" panose="020B0602020104020603" pitchFamily="34" charset="0"/>
              <a:buChar char="Ø"/>
            </a:pPr>
            <a:r>
              <a:rPr lang="en-US" sz="2600" dirty="0">
                <a:solidFill>
                  <a:srgbClr val="FFFFFF"/>
                </a:solidFill>
              </a:rPr>
              <a:t> Single focused thing a user can do.</a:t>
            </a:r>
          </a:p>
          <a:p>
            <a:pPr>
              <a:buClr>
                <a:schemeClr val="bg1"/>
              </a:buClr>
              <a:buFont typeface="Wingdings" panose="020B0602020104020603" pitchFamily="34" charset="0"/>
              <a:buChar char="Ø"/>
            </a:pPr>
            <a:r>
              <a:rPr lang="en-US" sz="2600" dirty="0">
                <a:solidFill>
                  <a:srgbClr val="FFFFFF"/>
                </a:solidFill>
              </a:rPr>
              <a:t> Responsible for creating the window that your application uses to draw and receive events from the system.</a:t>
            </a:r>
          </a:p>
          <a:p>
            <a:pPr>
              <a:buClr>
                <a:schemeClr val="bg1"/>
              </a:buClr>
              <a:buFont typeface="Wingdings" panose="020B0602020104020603" pitchFamily="34" charset="0"/>
              <a:buChar char="Ø"/>
            </a:pPr>
            <a:r>
              <a:rPr lang="en-US" sz="2600" dirty="0">
                <a:solidFill>
                  <a:srgbClr val="FFFFFF"/>
                </a:solidFill>
              </a:rPr>
              <a:t> Activities are stacked to show various tasks on application.</a:t>
            </a:r>
          </a:p>
        </p:txBody>
      </p:sp>
      <p:pic>
        <p:nvPicPr>
          <p:cNvPr id="8" name="Picture 8" descr="A screenshot of a cell phone&#10;&#10;Description generated with high confidence">
            <a:extLst>
              <a:ext uri="{FF2B5EF4-FFF2-40B4-BE49-F238E27FC236}">
                <a16:creationId xmlns="" xmlns:a16="http://schemas.microsoft.com/office/drawing/2014/main" id="{3DC1074E-DD7D-44C8-8A6D-8796E1951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5480" y="1028127"/>
            <a:ext cx="6009152" cy="508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074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137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Tw Cen MT</vt:lpstr>
      <vt:lpstr>Tw Cen MT Condensed</vt:lpstr>
      <vt:lpstr>Wingdings</vt:lpstr>
      <vt:lpstr>Wingdings 3</vt:lpstr>
      <vt:lpstr>Integral</vt:lpstr>
      <vt:lpstr>Android Development Part one</vt:lpstr>
      <vt:lpstr>Intro to Android</vt:lpstr>
      <vt:lpstr>Android Software Stack</vt:lpstr>
      <vt:lpstr>How Does it run?</vt:lpstr>
      <vt:lpstr>PowerPoint Presentation</vt:lpstr>
      <vt:lpstr>What is Activity?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Development</dc:title>
  <dc:creator>Manish Tuladhar</dc:creator>
  <cp:lastModifiedBy>samip Gnyawali</cp:lastModifiedBy>
  <cp:revision>83</cp:revision>
  <dcterms:created xsi:type="dcterms:W3CDTF">2019-12-03T17:38:31Z</dcterms:created>
  <dcterms:modified xsi:type="dcterms:W3CDTF">2024-03-24T03:44:59Z</dcterms:modified>
</cp:coreProperties>
</file>