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7" r:id="rId4"/>
    <p:sldId id="268" r:id="rId5"/>
    <p:sldId id="26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951507-212B-4757-8CC8-9631438BBA50}">
          <p14:sldIdLst>
            <p14:sldId id="256"/>
          </p14:sldIdLst>
        </p14:section>
        <p14:section name="Beginning" id="{D62BF076-F989-444C-A9A5-2D967A8C3CCF}">
          <p14:sldIdLst>
            <p14:sldId id="263"/>
          </p14:sldIdLst>
        </p14:section>
        <p14:section name="Intro" id="{EAD4673B-25A8-4A99-87A8-8F50F74DB52E}">
          <p14:sldIdLst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ish Tuladhar" initials="MT" lastIdx="1" clrIdx="0">
    <p:extLst>
      <p:ext uri="{19B8F6BF-5375-455C-9EA6-DF929625EA0E}">
        <p15:presenceInfo xmlns:p15="http://schemas.microsoft.com/office/powerpoint/2012/main" userId="9e202edfa89ba7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29170-B77A-4735-A1A5-7D3A1E4AC50B}" v="16" dt="2020-05-25T04:37:20.560"/>
    <p1510:client id="{F53D1CC9-3E98-440A-AAFD-4581D0CCE140}" v="480" dt="2020-05-25T04:11:54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5.png"/><Relationship Id="rId6" Type="http://schemas.openxmlformats.org/officeDocument/2006/relationships/image" Target="../media/image11.svg"/><Relationship Id="rId5" Type="http://schemas.openxmlformats.org/officeDocument/2006/relationships/image" Target="../media/image7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07927D-92FC-44C5-8856-70AB79DE228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30CC8DC-6BD7-4865-8FB1-C18160827933}">
      <dgm:prSet/>
      <dgm:spPr/>
      <dgm:t>
        <a:bodyPr/>
        <a:lstStyle/>
        <a:p>
          <a:r>
            <a:rPr lang="en-US"/>
            <a:t>Android supports PreferenceActivity and PreferenceFragmentCompat to edit and store preferences. </a:t>
          </a:r>
        </a:p>
      </dgm:t>
    </dgm:pt>
    <dgm:pt modelId="{FD8B7641-1D15-43BD-8CC4-1D287FD9229E}" type="parTrans" cxnId="{D41A5677-A358-4421-8352-846614FE34A9}">
      <dgm:prSet/>
      <dgm:spPr/>
      <dgm:t>
        <a:bodyPr/>
        <a:lstStyle/>
        <a:p>
          <a:endParaRPr lang="en-US"/>
        </a:p>
      </dgm:t>
    </dgm:pt>
    <dgm:pt modelId="{CABC025C-4BC9-4C6C-981C-F7DE2DEC58A6}" type="sibTrans" cxnId="{D41A5677-A358-4421-8352-846614FE34A9}">
      <dgm:prSet/>
      <dgm:spPr/>
      <dgm:t>
        <a:bodyPr/>
        <a:lstStyle/>
        <a:p>
          <a:endParaRPr lang="en-US"/>
        </a:p>
      </dgm:t>
    </dgm:pt>
    <dgm:pt modelId="{40788DAD-6F4A-43B2-9B9E-B95CAF921C0B}">
      <dgm:prSet/>
      <dgm:spPr/>
      <dgm:t>
        <a:bodyPr/>
        <a:lstStyle/>
        <a:p>
          <a:r>
            <a:rPr lang="en-US"/>
            <a:t>It is easy to create a hierarchy of preferences (that can be shown on multiple screens) via XML. </a:t>
          </a:r>
        </a:p>
      </dgm:t>
    </dgm:pt>
    <dgm:pt modelId="{84719A02-C05B-4E9F-9D1B-ADE8E8478FA3}" type="parTrans" cxnId="{40281B82-45D3-4C35-9961-2CCB29826EB1}">
      <dgm:prSet/>
      <dgm:spPr/>
      <dgm:t>
        <a:bodyPr/>
        <a:lstStyle/>
        <a:p>
          <a:endParaRPr lang="en-US"/>
        </a:p>
      </dgm:t>
    </dgm:pt>
    <dgm:pt modelId="{366E7385-12A7-4401-A53D-95F56EADAF5B}" type="sibTrans" cxnId="{40281B82-45D3-4C35-9961-2CCB29826EB1}">
      <dgm:prSet/>
      <dgm:spPr/>
      <dgm:t>
        <a:bodyPr/>
        <a:lstStyle/>
        <a:p>
          <a:endParaRPr lang="en-US"/>
        </a:p>
      </dgm:t>
    </dgm:pt>
    <dgm:pt modelId="{6928E5F4-21D1-46D3-9DEE-914BF5CD23AE}">
      <dgm:prSet/>
      <dgm:spPr/>
      <dgm:t>
        <a:bodyPr/>
        <a:lstStyle/>
        <a:p>
          <a:r>
            <a:rPr lang="en-US"/>
            <a:t>When the user interacts with the fragment there is no code needed to create dialogs or new screens to handle input from the user or storage. This is a simple and powerful way to handle system preferences.</a:t>
          </a:r>
        </a:p>
      </dgm:t>
    </dgm:pt>
    <dgm:pt modelId="{C5AD432C-4B03-48D3-AD1A-3AE124904100}" type="parTrans" cxnId="{A6DBE778-7BFA-4FA0-9FCD-3B90D31C4C22}">
      <dgm:prSet/>
      <dgm:spPr/>
      <dgm:t>
        <a:bodyPr/>
        <a:lstStyle/>
        <a:p>
          <a:endParaRPr lang="en-US"/>
        </a:p>
      </dgm:t>
    </dgm:pt>
    <dgm:pt modelId="{57D9D0AD-56B5-4C3F-9413-6A3BE044F060}" type="sibTrans" cxnId="{A6DBE778-7BFA-4FA0-9FCD-3B90D31C4C22}">
      <dgm:prSet/>
      <dgm:spPr/>
      <dgm:t>
        <a:bodyPr/>
        <a:lstStyle/>
        <a:p>
          <a:endParaRPr lang="en-US"/>
        </a:p>
      </dgm:t>
    </dgm:pt>
    <dgm:pt modelId="{87AEA934-4F14-4B18-A323-A5255431E4B7}">
      <dgm:prSet/>
      <dgm:spPr/>
      <dgm:t>
        <a:bodyPr/>
        <a:lstStyle/>
        <a:p>
          <a:r>
            <a:rPr lang="en-US"/>
            <a:t>PreferenceFragmentCompat contains a hierarchy of preference objects as lists. These preferences will automatically save to SharedPreferences as the user interacts with them.</a:t>
          </a:r>
        </a:p>
      </dgm:t>
    </dgm:pt>
    <dgm:pt modelId="{EA384EE3-9367-4DF7-A5AC-09A787B40B48}" type="parTrans" cxnId="{440CE366-73EE-421B-A062-941705A49871}">
      <dgm:prSet/>
      <dgm:spPr/>
      <dgm:t>
        <a:bodyPr/>
        <a:lstStyle/>
        <a:p>
          <a:endParaRPr lang="en-US"/>
        </a:p>
      </dgm:t>
    </dgm:pt>
    <dgm:pt modelId="{E60E4A6E-E399-4A8F-BD9A-84A4A82913FB}" type="sibTrans" cxnId="{440CE366-73EE-421B-A062-941705A49871}">
      <dgm:prSet/>
      <dgm:spPr/>
      <dgm:t>
        <a:bodyPr/>
        <a:lstStyle/>
        <a:p>
          <a:endParaRPr lang="en-US"/>
        </a:p>
      </dgm:t>
    </dgm:pt>
    <dgm:pt modelId="{C30E421C-9A57-4467-A5BF-614EF692536A}" type="pres">
      <dgm:prSet presAssocID="{0A07927D-92FC-44C5-8856-70AB79DE2284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37258D-E62D-4A8A-809B-29AD150B671E}" type="pres">
      <dgm:prSet presAssocID="{030CC8DC-6BD7-4865-8FB1-C18160827933}" presName="compNode" presStyleCnt="0"/>
      <dgm:spPr/>
    </dgm:pt>
    <dgm:pt modelId="{B60EA1C9-5EC6-4BA1-B23D-00203103752E}" type="pres">
      <dgm:prSet presAssocID="{030CC8DC-6BD7-4865-8FB1-C18160827933}" presName="bgRect" presStyleLbl="bgShp" presStyleIdx="0" presStyleCnt="4"/>
      <dgm:spPr/>
    </dgm:pt>
    <dgm:pt modelId="{331A30B6-7591-4F37-91D3-365DF9DFB1E7}" type="pres">
      <dgm:prSet presAssocID="{030CC8DC-6BD7-4865-8FB1-C1816082793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imono"/>
        </a:ext>
      </dgm:extLst>
    </dgm:pt>
    <dgm:pt modelId="{37B771BD-2887-4344-93EF-38F3DAEAED3B}" type="pres">
      <dgm:prSet presAssocID="{030CC8DC-6BD7-4865-8FB1-C18160827933}" presName="spaceRect" presStyleCnt="0"/>
      <dgm:spPr/>
    </dgm:pt>
    <dgm:pt modelId="{8F7CA62C-DDD1-4499-BF3A-8445A7795C94}" type="pres">
      <dgm:prSet presAssocID="{030CC8DC-6BD7-4865-8FB1-C18160827933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B28B72F-D514-4416-9B70-585DD3D8B807}" type="pres">
      <dgm:prSet presAssocID="{CABC025C-4BC9-4C6C-981C-F7DE2DEC58A6}" presName="sibTrans" presStyleCnt="0"/>
      <dgm:spPr/>
    </dgm:pt>
    <dgm:pt modelId="{F47CB525-B527-4282-A0EB-E4F369D4C4C0}" type="pres">
      <dgm:prSet presAssocID="{40788DAD-6F4A-43B2-9B9E-B95CAF921C0B}" presName="compNode" presStyleCnt="0"/>
      <dgm:spPr/>
    </dgm:pt>
    <dgm:pt modelId="{0FA53E2E-959A-4C94-B4BC-B43BCD79BB99}" type="pres">
      <dgm:prSet presAssocID="{40788DAD-6F4A-43B2-9B9E-B95CAF921C0B}" presName="bgRect" presStyleLbl="bgShp" presStyleIdx="1" presStyleCnt="4"/>
      <dgm:spPr/>
    </dgm:pt>
    <dgm:pt modelId="{1319710E-2AA2-45FA-AAF6-E316138D1AF1}" type="pres">
      <dgm:prSet presAssocID="{40788DAD-6F4A-43B2-9B9E-B95CAF921C0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D9CEEE7C-9312-4508-8441-FEB6C509972F}" type="pres">
      <dgm:prSet presAssocID="{40788DAD-6F4A-43B2-9B9E-B95CAF921C0B}" presName="spaceRect" presStyleCnt="0"/>
      <dgm:spPr/>
    </dgm:pt>
    <dgm:pt modelId="{F566F42A-703F-4301-AB8B-D077AB8B212A}" type="pres">
      <dgm:prSet presAssocID="{40788DAD-6F4A-43B2-9B9E-B95CAF921C0B}" presName="parTx" presStyleLbl="revTx" presStyleIdx="1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E723EEE4-0E7B-4E6D-87AE-1235E995B58D}" type="pres">
      <dgm:prSet presAssocID="{366E7385-12A7-4401-A53D-95F56EADAF5B}" presName="sibTrans" presStyleCnt="0"/>
      <dgm:spPr/>
    </dgm:pt>
    <dgm:pt modelId="{6B3B6988-6FE4-4F21-838D-6177FE9B5531}" type="pres">
      <dgm:prSet presAssocID="{6928E5F4-21D1-46D3-9DEE-914BF5CD23AE}" presName="compNode" presStyleCnt="0"/>
      <dgm:spPr/>
    </dgm:pt>
    <dgm:pt modelId="{964E56DE-CB10-43EF-B226-AC07FFD7FC53}" type="pres">
      <dgm:prSet presAssocID="{6928E5F4-21D1-46D3-9DEE-914BF5CD23AE}" presName="bgRect" presStyleLbl="bgShp" presStyleIdx="2" presStyleCnt="4"/>
      <dgm:spPr/>
    </dgm:pt>
    <dgm:pt modelId="{77EC13F0-8169-4D50-82D6-5C002F69318E}" type="pres">
      <dgm:prSet presAssocID="{6928E5F4-21D1-46D3-9DEE-914BF5CD23A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1D45617B-A12B-4685-B4B1-94E90BB37B5F}" type="pres">
      <dgm:prSet presAssocID="{6928E5F4-21D1-46D3-9DEE-914BF5CD23AE}" presName="spaceRect" presStyleCnt="0"/>
      <dgm:spPr/>
    </dgm:pt>
    <dgm:pt modelId="{17E3D161-7CED-40D7-BF3B-3575A2685337}" type="pres">
      <dgm:prSet presAssocID="{6928E5F4-21D1-46D3-9DEE-914BF5CD23AE}" presName="parTx" presStyleLbl="revTx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D27FF2A9-4553-425D-8E09-B471F7B8040D}" type="pres">
      <dgm:prSet presAssocID="{57D9D0AD-56B5-4C3F-9413-6A3BE044F060}" presName="sibTrans" presStyleCnt="0"/>
      <dgm:spPr/>
    </dgm:pt>
    <dgm:pt modelId="{E9EE3AEC-9065-453E-B893-01EBF90CA3E5}" type="pres">
      <dgm:prSet presAssocID="{87AEA934-4F14-4B18-A323-A5255431E4B7}" presName="compNode" presStyleCnt="0"/>
      <dgm:spPr/>
    </dgm:pt>
    <dgm:pt modelId="{F3944857-A3C3-44D9-AA1F-B93F7CA93E0F}" type="pres">
      <dgm:prSet presAssocID="{87AEA934-4F14-4B18-A323-A5255431E4B7}" presName="bgRect" presStyleLbl="bgShp" presStyleIdx="3" presStyleCnt="4"/>
      <dgm:spPr/>
    </dgm:pt>
    <dgm:pt modelId="{13F225A5-7C71-4A6C-8393-F51614BC91BB}" type="pres">
      <dgm:prSet presAssocID="{87AEA934-4F14-4B18-A323-A5255431E4B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70B24BAB-1621-46C4-A77A-85F5D321B658}" type="pres">
      <dgm:prSet presAssocID="{87AEA934-4F14-4B18-A323-A5255431E4B7}" presName="spaceRect" presStyleCnt="0"/>
      <dgm:spPr/>
    </dgm:pt>
    <dgm:pt modelId="{52911AD5-A5EF-4170-AEB7-8499EE0EE770}" type="pres">
      <dgm:prSet presAssocID="{87AEA934-4F14-4B18-A323-A5255431E4B7}" presName="parTx" presStyleLbl="revTx" presStyleIdx="3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BD2B3A01-3872-4D8E-9D12-2F0241571629}" type="presOf" srcId="{030CC8DC-6BD7-4865-8FB1-C18160827933}" destId="{8F7CA62C-DDD1-4499-BF3A-8445A7795C94}" srcOrd="0" destOrd="0" presId="urn:microsoft.com/office/officeart/2018/2/layout/IconVerticalSolidList"/>
    <dgm:cxn modelId="{8E6C8146-6630-410C-8FD6-293417C707CC}" type="presOf" srcId="{0A07927D-92FC-44C5-8856-70AB79DE2284}" destId="{C30E421C-9A57-4467-A5BF-614EF692536A}" srcOrd="0" destOrd="0" presId="urn:microsoft.com/office/officeart/2018/2/layout/IconVerticalSolidList"/>
    <dgm:cxn modelId="{8D86EFF1-78BB-410F-AB4F-71F6E513A545}" type="presOf" srcId="{40788DAD-6F4A-43B2-9B9E-B95CAF921C0B}" destId="{F566F42A-703F-4301-AB8B-D077AB8B212A}" srcOrd="0" destOrd="0" presId="urn:microsoft.com/office/officeart/2018/2/layout/IconVerticalSolidList"/>
    <dgm:cxn modelId="{D41A5677-A358-4421-8352-846614FE34A9}" srcId="{0A07927D-92FC-44C5-8856-70AB79DE2284}" destId="{030CC8DC-6BD7-4865-8FB1-C18160827933}" srcOrd="0" destOrd="0" parTransId="{FD8B7641-1D15-43BD-8CC4-1D287FD9229E}" sibTransId="{CABC025C-4BC9-4C6C-981C-F7DE2DEC58A6}"/>
    <dgm:cxn modelId="{440CE366-73EE-421B-A062-941705A49871}" srcId="{0A07927D-92FC-44C5-8856-70AB79DE2284}" destId="{87AEA934-4F14-4B18-A323-A5255431E4B7}" srcOrd="3" destOrd="0" parTransId="{EA384EE3-9367-4DF7-A5AC-09A787B40B48}" sibTransId="{E60E4A6E-E399-4A8F-BD9A-84A4A82913FB}"/>
    <dgm:cxn modelId="{9720909B-246F-48D8-AE72-8D71A457E424}" type="presOf" srcId="{6928E5F4-21D1-46D3-9DEE-914BF5CD23AE}" destId="{17E3D161-7CED-40D7-BF3B-3575A2685337}" srcOrd="0" destOrd="0" presId="urn:microsoft.com/office/officeart/2018/2/layout/IconVerticalSolidList"/>
    <dgm:cxn modelId="{A6DBE778-7BFA-4FA0-9FCD-3B90D31C4C22}" srcId="{0A07927D-92FC-44C5-8856-70AB79DE2284}" destId="{6928E5F4-21D1-46D3-9DEE-914BF5CD23AE}" srcOrd="2" destOrd="0" parTransId="{C5AD432C-4B03-48D3-AD1A-3AE124904100}" sibTransId="{57D9D0AD-56B5-4C3F-9413-6A3BE044F060}"/>
    <dgm:cxn modelId="{40281B82-45D3-4C35-9961-2CCB29826EB1}" srcId="{0A07927D-92FC-44C5-8856-70AB79DE2284}" destId="{40788DAD-6F4A-43B2-9B9E-B95CAF921C0B}" srcOrd="1" destOrd="0" parTransId="{84719A02-C05B-4E9F-9D1B-ADE8E8478FA3}" sibTransId="{366E7385-12A7-4401-A53D-95F56EADAF5B}"/>
    <dgm:cxn modelId="{EEB8371B-BC63-4AE1-9C5E-1C74665209A6}" type="presOf" srcId="{87AEA934-4F14-4B18-A323-A5255431E4B7}" destId="{52911AD5-A5EF-4170-AEB7-8499EE0EE770}" srcOrd="0" destOrd="0" presId="urn:microsoft.com/office/officeart/2018/2/layout/IconVerticalSolidList"/>
    <dgm:cxn modelId="{E641E33E-D6D9-4170-BB72-0D8825B426A1}" type="presParOf" srcId="{C30E421C-9A57-4467-A5BF-614EF692536A}" destId="{8D37258D-E62D-4A8A-809B-29AD150B671E}" srcOrd="0" destOrd="0" presId="urn:microsoft.com/office/officeart/2018/2/layout/IconVerticalSolidList"/>
    <dgm:cxn modelId="{936FD186-684B-4466-BE3E-3AF1E829807B}" type="presParOf" srcId="{8D37258D-E62D-4A8A-809B-29AD150B671E}" destId="{B60EA1C9-5EC6-4BA1-B23D-00203103752E}" srcOrd="0" destOrd="0" presId="urn:microsoft.com/office/officeart/2018/2/layout/IconVerticalSolidList"/>
    <dgm:cxn modelId="{70B47454-8CCD-4B6D-82CB-C3B4C8E6D344}" type="presParOf" srcId="{8D37258D-E62D-4A8A-809B-29AD150B671E}" destId="{331A30B6-7591-4F37-91D3-365DF9DFB1E7}" srcOrd="1" destOrd="0" presId="urn:microsoft.com/office/officeart/2018/2/layout/IconVerticalSolidList"/>
    <dgm:cxn modelId="{48A181BD-DE90-4736-A952-513694B4AACC}" type="presParOf" srcId="{8D37258D-E62D-4A8A-809B-29AD150B671E}" destId="{37B771BD-2887-4344-93EF-38F3DAEAED3B}" srcOrd="2" destOrd="0" presId="urn:microsoft.com/office/officeart/2018/2/layout/IconVerticalSolidList"/>
    <dgm:cxn modelId="{BA05EACD-80F6-4F34-A07B-5EC461062E45}" type="presParOf" srcId="{8D37258D-E62D-4A8A-809B-29AD150B671E}" destId="{8F7CA62C-DDD1-4499-BF3A-8445A7795C94}" srcOrd="3" destOrd="0" presId="urn:microsoft.com/office/officeart/2018/2/layout/IconVerticalSolidList"/>
    <dgm:cxn modelId="{D6C655CA-0933-4F30-B58D-F82ADC8E3840}" type="presParOf" srcId="{C30E421C-9A57-4467-A5BF-614EF692536A}" destId="{9B28B72F-D514-4416-9B70-585DD3D8B807}" srcOrd="1" destOrd="0" presId="urn:microsoft.com/office/officeart/2018/2/layout/IconVerticalSolidList"/>
    <dgm:cxn modelId="{69DBF37F-F235-476B-B6E6-E82336EDF030}" type="presParOf" srcId="{C30E421C-9A57-4467-A5BF-614EF692536A}" destId="{F47CB525-B527-4282-A0EB-E4F369D4C4C0}" srcOrd="2" destOrd="0" presId="urn:microsoft.com/office/officeart/2018/2/layout/IconVerticalSolidList"/>
    <dgm:cxn modelId="{1163DCDE-25D1-4185-B66C-C41D1CB1A442}" type="presParOf" srcId="{F47CB525-B527-4282-A0EB-E4F369D4C4C0}" destId="{0FA53E2E-959A-4C94-B4BC-B43BCD79BB99}" srcOrd="0" destOrd="0" presId="urn:microsoft.com/office/officeart/2018/2/layout/IconVerticalSolidList"/>
    <dgm:cxn modelId="{0986FE1F-042F-4A04-A45C-0E5280D009DF}" type="presParOf" srcId="{F47CB525-B527-4282-A0EB-E4F369D4C4C0}" destId="{1319710E-2AA2-45FA-AAF6-E316138D1AF1}" srcOrd="1" destOrd="0" presId="urn:microsoft.com/office/officeart/2018/2/layout/IconVerticalSolidList"/>
    <dgm:cxn modelId="{B73B1EB0-CEF1-4598-A468-84D6BC542C29}" type="presParOf" srcId="{F47CB525-B527-4282-A0EB-E4F369D4C4C0}" destId="{D9CEEE7C-9312-4508-8441-FEB6C509972F}" srcOrd="2" destOrd="0" presId="urn:microsoft.com/office/officeart/2018/2/layout/IconVerticalSolidList"/>
    <dgm:cxn modelId="{2F69942A-0D76-4E09-A271-0BDE33FB9FE9}" type="presParOf" srcId="{F47CB525-B527-4282-A0EB-E4F369D4C4C0}" destId="{F566F42A-703F-4301-AB8B-D077AB8B212A}" srcOrd="3" destOrd="0" presId="urn:microsoft.com/office/officeart/2018/2/layout/IconVerticalSolidList"/>
    <dgm:cxn modelId="{80AA6430-04AB-4E3C-9305-018996B40606}" type="presParOf" srcId="{C30E421C-9A57-4467-A5BF-614EF692536A}" destId="{E723EEE4-0E7B-4E6D-87AE-1235E995B58D}" srcOrd="3" destOrd="0" presId="urn:microsoft.com/office/officeart/2018/2/layout/IconVerticalSolidList"/>
    <dgm:cxn modelId="{7597CD69-C688-4D98-B86A-A8AB2052AD48}" type="presParOf" srcId="{C30E421C-9A57-4467-A5BF-614EF692536A}" destId="{6B3B6988-6FE4-4F21-838D-6177FE9B5531}" srcOrd="4" destOrd="0" presId="urn:microsoft.com/office/officeart/2018/2/layout/IconVerticalSolidList"/>
    <dgm:cxn modelId="{9D8A78FD-7B94-4A1C-9FC9-1B2789666AFF}" type="presParOf" srcId="{6B3B6988-6FE4-4F21-838D-6177FE9B5531}" destId="{964E56DE-CB10-43EF-B226-AC07FFD7FC53}" srcOrd="0" destOrd="0" presId="urn:microsoft.com/office/officeart/2018/2/layout/IconVerticalSolidList"/>
    <dgm:cxn modelId="{5A89FBA9-6369-43DE-A788-6645B2F93543}" type="presParOf" srcId="{6B3B6988-6FE4-4F21-838D-6177FE9B5531}" destId="{77EC13F0-8169-4D50-82D6-5C002F69318E}" srcOrd="1" destOrd="0" presId="urn:microsoft.com/office/officeart/2018/2/layout/IconVerticalSolidList"/>
    <dgm:cxn modelId="{5517E7E0-CD60-4533-9993-4E1FB0E9E0D4}" type="presParOf" srcId="{6B3B6988-6FE4-4F21-838D-6177FE9B5531}" destId="{1D45617B-A12B-4685-B4B1-94E90BB37B5F}" srcOrd="2" destOrd="0" presId="urn:microsoft.com/office/officeart/2018/2/layout/IconVerticalSolidList"/>
    <dgm:cxn modelId="{A6BD6817-3732-427E-822F-7D97AC8D608F}" type="presParOf" srcId="{6B3B6988-6FE4-4F21-838D-6177FE9B5531}" destId="{17E3D161-7CED-40D7-BF3B-3575A2685337}" srcOrd="3" destOrd="0" presId="urn:microsoft.com/office/officeart/2018/2/layout/IconVerticalSolidList"/>
    <dgm:cxn modelId="{0BEF027A-205A-4C83-B915-698F129CD39E}" type="presParOf" srcId="{C30E421C-9A57-4467-A5BF-614EF692536A}" destId="{D27FF2A9-4553-425D-8E09-B471F7B8040D}" srcOrd="5" destOrd="0" presId="urn:microsoft.com/office/officeart/2018/2/layout/IconVerticalSolidList"/>
    <dgm:cxn modelId="{E2EB3D63-12BB-48AB-A427-8D12B0005723}" type="presParOf" srcId="{C30E421C-9A57-4467-A5BF-614EF692536A}" destId="{E9EE3AEC-9065-453E-B893-01EBF90CA3E5}" srcOrd="6" destOrd="0" presId="urn:microsoft.com/office/officeart/2018/2/layout/IconVerticalSolidList"/>
    <dgm:cxn modelId="{29CDA2E8-5B9E-42E2-B99A-C4DD90C3C80F}" type="presParOf" srcId="{E9EE3AEC-9065-453E-B893-01EBF90CA3E5}" destId="{F3944857-A3C3-44D9-AA1F-B93F7CA93E0F}" srcOrd="0" destOrd="0" presId="urn:microsoft.com/office/officeart/2018/2/layout/IconVerticalSolidList"/>
    <dgm:cxn modelId="{68EBE117-A5AB-42F8-A95A-4F94B37AA5A4}" type="presParOf" srcId="{E9EE3AEC-9065-453E-B893-01EBF90CA3E5}" destId="{13F225A5-7C71-4A6C-8393-F51614BC91BB}" srcOrd="1" destOrd="0" presId="urn:microsoft.com/office/officeart/2018/2/layout/IconVerticalSolidList"/>
    <dgm:cxn modelId="{BDFAEE1C-781B-41B9-81B6-435C532561F1}" type="presParOf" srcId="{E9EE3AEC-9065-453E-B893-01EBF90CA3E5}" destId="{70B24BAB-1621-46C4-A77A-85F5D321B658}" srcOrd="2" destOrd="0" presId="urn:microsoft.com/office/officeart/2018/2/layout/IconVerticalSolidList"/>
    <dgm:cxn modelId="{0566858B-33C9-4C53-9BB3-D21F7AFE70E4}" type="presParOf" srcId="{E9EE3AEC-9065-453E-B893-01EBF90CA3E5}" destId="{52911AD5-A5EF-4170-AEB7-8499EE0EE77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20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88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2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8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3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0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42DD0C21-8FEE-4C18-8789-CC8ABE206F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4B51757-7607-4CEA-A0EE-3C5BDC2C1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Android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Part Ten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EF39256-F095-41C8-8707-6C1A665E8F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xmlns="" id="{4DC2D069-326B-4029-9306-0002FF308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667752" y="248252"/>
            <a:ext cx="4668381" cy="407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>
            <a:extLst>
              <a:ext uri="{FF2B5EF4-FFF2-40B4-BE49-F238E27FC236}">
                <a16:creationId xmlns:a16="http://schemas.microsoft.com/office/drawing/2014/main" xmlns="" id="{4FAE1107-CEC3-4041-8BAA-CDB6F6759B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95A1BD-8EB9-4171-A81F-D00C2C10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Fragments</a:t>
            </a: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xmlns="" id="{1AEA88FB-F5DD-45CE-AAE1-7B33D0ABDD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xmlns="" id="{E6F34157-8F40-40BD-87C4-5B40F39F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847850"/>
            <a:ext cx="4053840" cy="4370070"/>
          </a:xfrm>
        </p:spPr>
        <p:txBody>
          <a:bodyPr>
            <a:normAutofit lnSpcReduction="10000"/>
          </a:bodyPr>
          <a:lstStyle/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FFFFFF"/>
                </a:solidFill>
              </a:rPr>
              <a:t> Fragment is a class that represents a modular and reusable piece of an Activity.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FFFFFF"/>
                </a:solidFill>
              </a:rPr>
              <a:t> A Fragment typically defines a part of a user interface. Fragments must be embedded in activities; they cannot run independently of activities.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FFFFFF"/>
                </a:solidFill>
              </a:rPr>
              <a:t> For example: When you want to spilt the app into various  parts so that it can be reusable for the desired view</a:t>
            </a:r>
          </a:p>
          <a:p>
            <a:pPr marL="356616" lvl="2" indent="0">
              <a:buClrTx/>
              <a:buNone/>
            </a:pPr>
            <a:endParaRPr lang="en-US" sz="1700" dirty="0">
              <a:solidFill>
                <a:srgbClr val="FFFFFF"/>
              </a:solidFill>
            </a:endParaRPr>
          </a:p>
          <a:p>
            <a:pPr marL="630936" lvl="1" indent="-457200">
              <a:buClrTx/>
              <a:buFont typeface="+mj-lt"/>
              <a:buAutoNum type="alphaLcParenR"/>
            </a:pPr>
            <a:endParaRPr lang="en-US" sz="1700" dirty="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FAAC314-975F-409B-91D6-0309433A0D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64"/>
          <a:stretch/>
        </p:blipFill>
        <p:spPr>
          <a:xfrm>
            <a:off x="6096000" y="1524884"/>
            <a:ext cx="5455921" cy="380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98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A8EC506-B1DA-46A1-B44D-774E68468E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Oval 5">
            <a:extLst>
              <a:ext uri="{FF2B5EF4-FFF2-40B4-BE49-F238E27FC236}">
                <a16:creationId xmlns:a16="http://schemas.microsoft.com/office/drawing/2014/main" xmlns="" id="{BFF30785-305E-45D7-984F-5AA93D3CA5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15E01FA5-D766-43CA-A83D-E7CF3F04E9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CA73784B-AC76-4BAD-93AF-C72D0EDFD7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DD2319C8-C1E1-4CF4-9920-D9858F55D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05" y="640080"/>
            <a:ext cx="3378099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400" kern="1200" cap="all" spc="2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Splitting The UI Based on Phone/Tab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811DCF04-0C7C-44FC-8246-FC8D736B1A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00698" y="3765314"/>
            <a:ext cx="32004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6933EE52-AAF6-44CA-9E00-E2543C2250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788" y="1388945"/>
            <a:ext cx="8092008" cy="457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362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0AAC386-A18D-4525-AD1B-4D227ED34C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8B62CC-B9B8-4E33-9DA9-BF01F1232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9872" y="643467"/>
            <a:ext cx="3473009" cy="5571066"/>
          </a:xfrm>
        </p:spPr>
        <p:txBody>
          <a:bodyPr>
            <a:normAutofit/>
          </a:bodyPr>
          <a:lstStyle/>
          <a:p>
            <a:r>
              <a:rPr lang="en-US" dirty="0"/>
              <a:t>Preference Fragment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C34C4AD0-FE94-4E84-ACA6-CC5BF1A118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853463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5B68938A-84CD-4F55-9E4C-60133457F2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877492"/>
              </p:ext>
            </p:extLst>
          </p:nvPr>
        </p:nvGraphicFramePr>
        <p:xfrm>
          <a:off x="942975" y="933450"/>
          <a:ext cx="6596063" cy="494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6551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0">
            <a:extLst>
              <a:ext uri="{FF2B5EF4-FFF2-40B4-BE49-F238E27FC236}">
                <a16:creationId xmlns:a16="http://schemas.microsoft.com/office/drawing/2014/main" xmlns="" id="{3A8EC506-B1DA-46A1-B44D-774E68468E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Oval 5">
            <a:extLst>
              <a:ext uri="{FF2B5EF4-FFF2-40B4-BE49-F238E27FC236}">
                <a16:creationId xmlns:a16="http://schemas.microsoft.com/office/drawing/2014/main" xmlns="" id="{BFF30785-305E-45D7-984F-5AA93D3CA5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3" name="Straight Connector 14">
            <a:extLst>
              <a:ext uri="{FF2B5EF4-FFF2-40B4-BE49-F238E27FC236}">
                <a16:creationId xmlns:a16="http://schemas.microsoft.com/office/drawing/2014/main" xmlns="" id="{15E01FA5-D766-43CA-A83D-E7CF3F04E9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4" name="Rectangle 16">
            <a:extLst>
              <a:ext uri="{FF2B5EF4-FFF2-40B4-BE49-F238E27FC236}">
                <a16:creationId xmlns:a16="http://schemas.microsoft.com/office/drawing/2014/main" xmlns="" id="{42DD0C21-8FEE-4C18-8789-CC8ABE206F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A4B51757-7607-4CEA-A0EE-3C5BDC2C1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1B8B44BC-2F59-4FB0-9D87-6A3F08E74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kern="1200" cap="all" spc="200" baseline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How Does it work?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9E6CB146-8BC2-423B-9B66-8AD4ADF337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9"/>
          <a:stretch/>
        </p:blipFill>
        <p:spPr>
          <a:xfrm>
            <a:off x="1961311" y="189770"/>
            <a:ext cx="8838612" cy="4336003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FEF39256-F095-41C8-8707-6C1A665E8F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83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6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32DE8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Tw Cen MT</vt:lpstr>
      <vt:lpstr>Tw Cen MT Condensed</vt:lpstr>
      <vt:lpstr>Wingdings</vt:lpstr>
      <vt:lpstr>Wingdings 3</vt:lpstr>
      <vt:lpstr>Integral</vt:lpstr>
      <vt:lpstr>Android Development Part Ten</vt:lpstr>
      <vt:lpstr>Fragments</vt:lpstr>
      <vt:lpstr>Splitting The UI Based on Phone/Tab</vt:lpstr>
      <vt:lpstr>Preference Fragment</vt:lpstr>
      <vt:lpstr>How Does it work?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Development Part Ten</dc:title>
  <dc:creator>Manish Tuladhar</dc:creator>
  <cp:lastModifiedBy>samip Gnyawali</cp:lastModifiedBy>
  <cp:revision>2</cp:revision>
  <dcterms:created xsi:type="dcterms:W3CDTF">2020-06-15T06:05:01Z</dcterms:created>
  <dcterms:modified xsi:type="dcterms:W3CDTF">2024-03-24T03:46:51Z</dcterms:modified>
</cp:coreProperties>
</file>