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71" r:id="rId4"/>
    <p:sldId id="272" r:id="rId5"/>
    <p:sldId id="27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6951507-212B-4757-8CC8-9631438BBA50}">
          <p14:sldIdLst>
            <p14:sldId id="256"/>
          </p14:sldIdLst>
        </p14:section>
        <p14:section name="Beginning" id="{D62BF076-F989-444C-A9A5-2D967A8C3CCF}">
          <p14:sldIdLst>
            <p14:sldId id="263"/>
          </p14:sldIdLst>
        </p14:section>
        <p14:section name="Intro" id="{EAD4673B-25A8-4A99-87A8-8F50F74DB52E}">
          <p14:sldIdLst>
            <p14:sldId id="271"/>
            <p14:sldId id="272"/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ish Tuladhar" initials="MT" lastIdx="2" clrIdx="0">
    <p:extLst>
      <p:ext uri="{19B8F6BF-5375-455C-9EA6-DF929625EA0E}">
        <p15:presenceInfo xmlns:p15="http://schemas.microsoft.com/office/powerpoint/2012/main" userId="9e202edfa89ba71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729170-B77A-4735-A1A5-7D3A1E4AC50B}" v="16" dt="2020-05-25T04:37:20.560"/>
    <p1510:client id="{EFDD3189-8D5C-462E-8AE1-60C7766E1AC6}" v="98" dt="2020-06-23T05:49:49.093"/>
    <p1510:client id="{F53D1CC9-3E98-440A-AAFD-4581D0CCE140}" v="480" dt="2020-05-25T04:11:54.7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620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1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1886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22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78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30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5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9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762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5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769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2709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42DD0C21-8FEE-4C18-8789-CC8ABE206F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4B51757-7607-4CEA-A0EE-3C5BDC2C1C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1998"/>
            <a:ext cx="12188952" cy="22855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AA05CE-6195-44B9-AFD6-638F2DD67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Android Development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sz="1800" dirty="0">
                <a:solidFill>
                  <a:srgbClr val="FFFFFF"/>
                </a:solidFill>
              </a:rPr>
              <a:t>Part </a:t>
            </a:r>
            <a:r>
              <a:rPr lang="en-US" sz="1800" dirty="0" err="1">
                <a:solidFill>
                  <a:srgbClr val="FFFFFF"/>
                </a:solidFill>
              </a:rPr>
              <a:t>Tweleve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8D12EF9-E253-4D0F-9888-432F0DDA1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FEF39256-F095-41C8-8707-6C1A665E8F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8406507" y="5220212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xmlns="" id="{4DC2D069-326B-4029-9306-0002FF3083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667752" y="248252"/>
            <a:ext cx="4668381" cy="407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57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>
            <a:extLst>
              <a:ext uri="{FF2B5EF4-FFF2-40B4-BE49-F238E27FC236}">
                <a16:creationId xmlns:a16="http://schemas.microsoft.com/office/drawing/2014/main" xmlns="" id="{4FAE1107-CEC3-4041-8BAA-CDB6F6759B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95A1BD-8EB9-4171-A81F-D00C2C10D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4249204" cy="149961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Content Providers</a:t>
            </a:r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xmlns="" id="{1AEA88FB-F5DD-45CE-AAE1-7B33D0ABDD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xmlns="" id="{E6F34157-8F40-40BD-87C4-5B40F39F2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121" y="1941173"/>
            <a:ext cx="5113427" cy="4944161"/>
          </a:xfrm>
        </p:spPr>
        <p:txBody>
          <a:bodyPr>
            <a:normAutofit/>
          </a:bodyPr>
          <a:lstStyle/>
          <a:p>
            <a:pPr>
              <a:buClrTx/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FFFF"/>
                </a:solidFill>
              </a:rPr>
              <a:t> A content provider component supplies data from one application to others on request. 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FFFF"/>
                </a:solidFill>
              </a:rPr>
              <a:t> Such requests are handled by the methods of the ContentResolver class. 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FFFF"/>
                </a:solidFill>
              </a:rPr>
              <a:t> A content provider can use different ways to store its data and the data can be stored in a database, in files, or even over a network.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FFFF"/>
                </a:solidFill>
              </a:rPr>
              <a:t> Content providers let you centralize content in one place and have many different applications access it as needed.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F551AB4F-1E51-4B1E-A348-537039EFB06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47"/>
          <a:stretch/>
        </p:blipFill>
        <p:spPr>
          <a:xfrm>
            <a:off x="5468548" y="178353"/>
            <a:ext cx="6723452" cy="325064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02784723-2081-4C33-880E-A822571BC7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8548" y="3747136"/>
            <a:ext cx="6723452" cy="279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984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9E4C68A-A4A9-48A4-9FF2-D2896B1EA0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E2B9AEA5-52CB-49A6-AF8A-33502F291B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554E64-2570-4D03-AB4F-1AA5EFD54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272" y="804333"/>
            <a:ext cx="4166023" cy="5249334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</a:rPr>
              <a:t>Reasons 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to use 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Content Provider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FC41A3-114D-494E-9946-FE6953205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2361" y="527626"/>
            <a:ext cx="7064635" cy="1980316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 Easily change underlying data source.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Leverage functionality of Android Classes. Ex: Loaders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Allow many apps to access, use and modify a single data source securely.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60646D4-C1FE-439B-95E2-4ED1044813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2362" y="2900394"/>
            <a:ext cx="7064634" cy="3429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161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90AAC386-A18D-4525-AD1B-4D227ED34C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A9D7F4-4456-43E8-9E12-AA1FE10C9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9872" y="643467"/>
            <a:ext cx="3473009" cy="5571066"/>
          </a:xfrm>
        </p:spPr>
        <p:txBody>
          <a:bodyPr>
            <a:normAutofit/>
          </a:bodyPr>
          <a:lstStyle/>
          <a:p>
            <a:r>
              <a:rPr lang="en-US" dirty="0"/>
              <a:t>DroidTerms</a:t>
            </a:r>
            <a:br>
              <a:rPr lang="en-US" dirty="0"/>
            </a:br>
            <a:r>
              <a:rPr lang="en-US" dirty="0"/>
              <a:t>Example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C34C4AD0-FE94-4E84-ACA6-CC5BF1A118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853463" y="2514600"/>
            <a:ext cx="0" cy="1828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D57E82B2-8247-4D38-93A5-4BC358D65FE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19" b="7398"/>
          <a:stretch/>
        </p:blipFill>
        <p:spPr>
          <a:xfrm>
            <a:off x="64099" y="1597411"/>
            <a:ext cx="7712740" cy="4004399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DE452E85-AE49-4C06-ADE4-5B84B03CA717}"/>
              </a:ext>
            </a:extLst>
          </p:cNvPr>
          <p:cNvCxnSpPr>
            <a:cxnSpLocks/>
          </p:cNvCxnSpPr>
          <p:nvPr/>
        </p:nvCxnSpPr>
        <p:spPr>
          <a:xfrm>
            <a:off x="2840854" y="5601810"/>
            <a:ext cx="2494626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3157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BFE407D1-4E27-43E3-881B-3D1202F5B8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689" y="736847"/>
            <a:ext cx="10281155" cy="5584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89210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Custom 6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32DE8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85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Tw Cen MT</vt:lpstr>
      <vt:lpstr>Tw Cen MT Condensed</vt:lpstr>
      <vt:lpstr>Wingdings</vt:lpstr>
      <vt:lpstr>Wingdings 3</vt:lpstr>
      <vt:lpstr>Integral</vt:lpstr>
      <vt:lpstr>Android Development Part Tweleve</vt:lpstr>
      <vt:lpstr>Content Providers</vt:lpstr>
      <vt:lpstr>Reasons  to use  Content Provider</vt:lpstr>
      <vt:lpstr>DroidTerms Example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Android Development Part Eight</dc:title>
  <dc:creator>Manish Tuladhar</dc:creator>
  <cp:lastModifiedBy>samip Gnyawali</cp:lastModifiedBy>
  <cp:revision>49</cp:revision>
  <dcterms:created xsi:type="dcterms:W3CDTF">2020-06-12T04:11:09Z</dcterms:created>
  <dcterms:modified xsi:type="dcterms:W3CDTF">2024-03-24T03:47:35Z</dcterms:modified>
</cp:coreProperties>
</file>