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71" r:id="rId4"/>
    <p:sldId id="272" r:id="rId5"/>
    <p:sldId id="273" r:id="rId6"/>
    <p:sldId id="274" r:id="rId7"/>
    <p:sldId id="275" r:id="rId8"/>
    <p:sldId id="27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6951507-212B-4757-8CC8-9631438BBA50}">
          <p14:sldIdLst>
            <p14:sldId id="256"/>
          </p14:sldIdLst>
        </p14:section>
        <p14:section name="Beginning" id="{D62BF076-F989-444C-A9A5-2D967A8C3CCF}">
          <p14:sldIdLst>
            <p14:sldId id="263"/>
          </p14:sldIdLst>
        </p14:section>
        <p14:section name="Intro" id="{EAD4673B-25A8-4A99-87A8-8F50F74DB52E}">
          <p14:sldIdLst>
            <p14:sldId id="271"/>
            <p14:sldId id="272"/>
            <p14:sldId id="273"/>
            <p14:sldId id="274"/>
            <p14:sldId id="275"/>
            <p14:sldId id="27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nish Tuladhar" initials="MT" lastIdx="2" clrIdx="0">
    <p:extLst>
      <p:ext uri="{19B8F6BF-5375-455C-9EA6-DF929625EA0E}">
        <p15:presenceInfo xmlns:p15="http://schemas.microsoft.com/office/powerpoint/2012/main" userId="9e202edfa89ba71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729170-B77A-4735-A1A5-7D3A1E4AC50B}" v="16" dt="2020-05-25T04:37:20.560"/>
    <p1510:client id="{EFDD3189-8D5C-462E-8AE1-60C7766E1AC6}" v="98" dt="2020-06-23T05:49:49.093"/>
    <p1510:client id="{F53D1CC9-3E98-440A-AAFD-4581D0CCE140}" v="480" dt="2020-05-25T04:11:54.7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6207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019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1886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223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2780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730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855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198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762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253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7769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2709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42DD0C21-8FEE-4C18-8789-CC8ABE206FE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A4B51757-7607-4CEA-A0EE-3C5BDC2C1CF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4571998"/>
            <a:ext cx="12188952" cy="228554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80AA05CE-6195-44B9-AFD6-638F2DD67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Android Development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sz="1800" dirty="0">
                <a:solidFill>
                  <a:srgbClr val="FFFFFF"/>
                </a:solidFill>
              </a:rPr>
              <a:t>Part fifteen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8D12EF9-E253-4D0F-9888-432F0DDA16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>
            <a:normAutofit/>
          </a:bodyPr>
          <a:lstStyle/>
          <a:p>
            <a:endParaRPr lang="en-US" dirty="0">
              <a:solidFill>
                <a:srgbClr val="FFFFFF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FEF39256-F095-41C8-8707-6C1A665E8F2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V="1">
            <a:off x="8406507" y="5220212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Graphic 7">
            <a:extLst>
              <a:ext uri="{FF2B5EF4-FFF2-40B4-BE49-F238E27FC236}">
                <a16:creationId xmlns:a16="http://schemas.microsoft.com/office/drawing/2014/main" xmlns="" id="{4DC2D069-326B-4029-9306-0002FF30837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3667752" y="248252"/>
            <a:ext cx="4668381" cy="4075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578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Rectangle 84">
            <a:extLst>
              <a:ext uri="{FF2B5EF4-FFF2-40B4-BE49-F238E27FC236}">
                <a16:creationId xmlns:a16="http://schemas.microsoft.com/office/drawing/2014/main" xmlns="" id="{4FAE1107-CEC3-4041-8BAA-CDB6F6759B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7495A1BD-8EB9-4171-A81F-D00C2C10D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611849"/>
            <a:ext cx="4799531" cy="149961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Services</a:t>
            </a:r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xmlns="" id="{1AEA88FB-F5DD-45CE-AAE1-7B33D0ABDD2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xmlns="" id="{E6F34157-8F40-40BD-87C4-5B40F39F2D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121" y="1913839"/>
            <a:ext cx="5113427" cy="4944161"/>
          </a:xfrm>
        </p:spPr>
        <p:txBody>
          <a:bodyPr>
            <a:normAutofit/>
          </a:bodyPr>
          <a:lstStyle/>
          <a:p>
            <a:pPr>
              <a:buClrTx/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FFFFFF"/>
                </a:solidFill>
              </a:rPr>
              <a:t> A Service is an application component that can perform long-running operations in the background. </a:t>
            </a:r>
          </a:p>
          <a:p>
            <a:pPr>
              <a:buClrTx/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FFFFFF"/>
                </a:solidFill>
              </a:rPr>
              <a:t> It does not provide a user interface. </a:t>
            </a:r>
          </a:p>
          <a:p>
            <a:pPr>
              <a:buClrTx/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FFFFFF"/>
                </a:solidFill>
              </a:rPr>
              <a:t>Once started, a service might continue running for some time, even after the user switches to another application.</a:t>
            </a:r>
          </a:p>
          <a:p>
            <a:pPr>
              <a:buClrTx/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FFFFFF"/>
                </a:solidFill>
              </a:rPr>
              <a:t> Additionally, a component can bind to a service to interact with it and even perform </a:t>
            </a:r>
            <a:r>
              <a:rPr lang="en-US" dirty="0" err="1">
                <a:solidFill>
                  <a:srgbClr val="FFFFFF"/>
                </a:solidFill>
              </a:rPr>
              <a:t>interprocess</a:t>
            </a:r>
            <a:r>
              <a:rPr lang="en-US" dirty="0">
                <a:solidFill>
                  <a:srgbClr val="FFFFFF"/>
                </a:solidFill>
              </a:rPr>
              <a:t> communication (IPC). For example, a service can handle network transactions, play music, perform file I/O, or interact with a content provider, all from the background.</a:t>
            </a:r>
          </a:p>
        </p:txBody>
      </p:sp>
      <p:pic>
        <p:nvPicPr>
          <p:cNvPr id="1028" name="Picture 4" descr="Android Service Example | Java Tutorial Network">
            <a:extLst>
              <a:ext uri="{FF2B5EF4-FFF2-40B4-BE49-F238E27FC236}">
                <a16:creationId xmlns:a16="http://schemas.microsoft.com/office/drawing/2014/main" xmlns="" id="{58012A16-CC37-44CF-BC61-0936A31386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1531" y="1863693"/>
            <a:ext cx="6630469" cy="3746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0984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39E4C68A-A4A9-48A4-9FF2-D2896B1EA01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E2B9AEA5-52CB-49A6-AF8A-33502F291B9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F554E64-2570-4D03-AB4F-1AA5EFD54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339" y="878888"/>
            <a:ext cx="4654296" cy="806529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FFFF"/>
                </a:solidFill>
              </a:rPr>
              <a:t>Use case For Services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9FC41A3-114D-494E-9946-FE6953205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339" y="1958195"/>
            <a:ext cx="4425416" cy="409637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chemeClr val="bg1"/>
                </a:solidFill>
              </a:rPr>
              <a:t>Services are Android Framework Components meant for running long background tasks that don’t need a visual component. 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bg1"/>
                </a:solidFill>
              </a:rPr>
              <a:t>Does not have an UI and it still runs even though activities are closed.</a:t>
            </a:r>
          </a:p>
          <a:p>
            <a:pPr marL="457200" indent="-457200">
              <a:buAutoNum type="arabicPeriod"/>
            </a:pPr>
            <a:endParaRPr lang="en-US" sz="2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94976E7-9120-48FF-8766-C9139CC16C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4296" y="1373148"/>
            <a:ext cx="7537705" cy="4270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4161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90AAC386-A18D-4525-AD1B-4D227ED34C8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A9D7F4-4456-43E8-9E12-AA1FE10C9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3098" y="1922005"/>
            <a:ext cx="3979268" cy="3196125"/>
          </a:xfrm>
        </p:spPr>
        <p:txBody>
          <a:bodyPr>
            <a:noAutofit/>
          </a:bodyPr>
          <a:lstStyle/>
          <a:p>
            <a:r>
              <a:rPr lang="en-US" sz="3600" i="0" cap="none" dirty="0">
                <a:solidFill>
                  <a:srgbClr val="202124"/>
                </a:solidFill>
                <a:effectLst/>
                <a:latin typeface="+mn-lt"/>
              </a:rPr>
              <a:t>Services vs Loader</a:t>
            </a:r>
            <a:endParaRPr lang="en-US" sz="3600" cap="none" dirty="0">
              <a:latin typeface="+mn-lt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C34C4AD0-FE94-4E84-ACA6-CC5BF1A1182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V="1">
            <a:off x="7853463" y="2514600"/>
            <a:ext cx="0" cy="1828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CAAFF3D-ABEF-4EFB-9FD6-869CAA700816}"/>
              </a:ext>
            </a:extLst>
          </p:cNvPr>
          <p:cNvSpPr txBox="1"/>
          <p:nvPr/>
        </p:nvSpPr>
        <p:spPr>
          <a:xfrm>
            <a:off x="179633" y="1175772"/>
            <a:ext cx="3642805" cy="3046988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400" dirty="0">
                <a:solidFill>
                  <a:schemeClr val="bg1"/>
                </a:solidFill>
              </a:rPr>
              <a:t>Tied to the activity lifecycle.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>
                <a:solidFill>
                  <a:schemeClr val="bg1"/>
                </a:solidFill>
              </a:rPr>
              <a:t>Easy to make user interface changes and communicate with Activity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>
                <a:solidFill>
                  <a:schemeClr val="bg1"/>
                </a:solidFill>
              </a:rPr>
              <a:t>Ex: Process or load data into UI</a:t>
            </a:r>
          </a:p>
          <a:p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7C1FB961-0A5D-4682-8745-E41FC4B01E75}"/>
              </a:ext>
            </a:extLst>
          </p:cNvPr>
          <p:cNvSpPr txBox="1"/>
          <p:nvPr/>
        </p:nvSpPr>
        <p:spPr>
          <a:xfrm>
            <a:off x="957908" y="577318"/>
            <a:ext cx="20862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Loader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DD79EF26-F16E-45D2-8909-41189A9E175A}"/>
              </a:ext>
            </a:extLst>
          </p:cNvPr>
          <p:cNvSpPr txBox="1"/>
          <p:nvPr/>
        </p:nvSpPr>
        <p:spPr>
          <a:xfrm>
            <a:off x="4016548" y="2514600"/>
            <a:ext cx="3642805" cy="341632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400" dirty="0">
                <a:solidFill>
                  <a:schemeClr val="bg1"/>
                </a:solidFill>
              </a:rPr>
              <a:t>Decoupled from the user interface.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>
                <a:solidFill>
                  <a:schemeClr val="bg1"/>
                </a:solidFill>
              </a:rPr>
              <a:t>Exists even when there is no user interface.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>
                <a:solidFill>
                  <a:schemeClr val="bg1"/>
                </a:solidFill>
              </a:rPr>
              <a:t>Ex: Process, upload or download that wont affect the UI. (Database Caching)</a:t>
            </a:r>
          </a:p>
          <a:p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4C1660C5-E337-40DE-8B85-5B34AC2A751C}"/>
              </a:ext>
            </a:extLst>
          </p:cNvPr>
          <p:cNvSpPr txBox="1"/>
          <p:nvPr/>
        </p:nvSpPr>
        <p:spPr>
          <a:xfrm>
            <a:off x="4794824" y="1922005"/>
            <a:ext cx="20862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Service</a:t>
            </a:r>
          </a:p>
        </p:txBody>
      </p:sp>
    </p:spTree>
    <p:extLst>
      <p:ext uri="{BB962C8B-B14F-4D97-AF65-F5344CB8AC3E}">
        <p14:creationId xmlns:p14="http://schemas.microsoft.com/office/powerpoint/2010/main" val="9531572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62F970-8C6D-496C-A9FE-671E1C8A8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Ways to start a service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2F72B31-7BE6-4465-9A58-092A689742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417" y="2054370"/>
            <a:ext cx="11194740" cy="1374630"/>
          </a:xfrm>
        </p:spPr>
        <p:txBody>
          <a:bodyPr>
            <a:normAutofit/>
          </a:bodyPr>
          <a:lstStyle/>
          <a:p>
            <a:r>
              <a:rPr lang="en-US" sz="2800" dirty="0"/>
              <a:t>1. Start or Background Service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E515BD5F-5D0B-4B28-88FA-ECE39B0543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630967"/>
            <a:ext cx="12192000" cy="3227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357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62F970-8C6D-496C-A9FE-671E1C8A8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Ways to start a service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9B4E826E-07E3-43C3-A551-4E9F925039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8746" y="3429000"/>
            <a:ext cx="9010836" cy="3295835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4FD43208-EB67-4D03-981E-B2D0483B9B71}"/>
              </a:ext>
            </a:extLst>
          </p:cNvPr>
          <p:cNvSpPr txBox="1">
            <a:spLocks/>
          </p:cNvSpPr>
          <p:nvPr/>
        </p:nvSpPr>
        <p:spPr>
          <a:xfrm>
            <a:off x="532661" y="2054370"/>
            <a:ext cx="10280341" cy="137463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2. Schedule Service</a:t>
            </a:r>
          </a:p>
          <a:p>
            <a:r>
              <a:rPr lang="en-US" sz="2000" dirty="0"/>
              <a:t>A schedule service performs an operation that may need to run after certain cycles. It uses scheduler. For example, if an app has WIFI run a service then do certain action.</a:t>
            </a:r>
          </a:p>
        </p:txBody>
      </p:sp>
    </p:spTree>
    <p:extLst>
      <p:ext uri="{BB962C8B-B14F-4D97-AF65-F5344CB8AC3E}">
        <p14:creationId xmlns:p14="http://schemas.microsoft.com/office/powerpoint/2010/main" val="6104495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62F970-8C6D-496C-A9FE-671E1C8A8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Ways to start a service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2F72B31-7BE6-4465-9A58-092A689742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071" y="2038515"/>
            <a:ext cx="11008310" cy="1867660"/>
          </a:xfrm>
        </p:spPr>
        <p:txBody>
          <a:bodyPr>
            <a:normAutofit/>
          </a:bodyPr>
          <a:lstStyle/>
          <a:p>
            <a:r>
              <a:rPr lang="en-US" dirty="0"/>
              <a:t>3. Bind Service</a:t>
            </a:r>
          </a:p>
          <a:p>
            <a:r>
              <a:rPr lang="en-US" dirty="0"/>
              <a:t>A service is bound when an application component binds to it by calling </a:t>
            </a:r>
            <a:r>
              <a:rPr lang="en-US" dirty="0" err="1"/>
              <a:t>bindService</a:t>
            </a:r>
            <a:r>
              <a:rPr lang="en-US" dirty="0"/>
              <a:t>(). A bound service runs only as long as another application component is bound to it. Communicates back and forth between. For ex: Media Application where you have to play music in background and activity that controls the UI.</a:t>
            </a:r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D74887F2-CD24-4380-B140-7370836B3D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006" y="3883561"/>
            <a:ext cx="9855793" cy="2974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173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A9D7F4-4456-43E8-9E12-AA1FE10C9A8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352221" y="2044700"/>
            <a:ext cx="4244975" cy="3195638"/>
          </a:xfrm>
        </p:spPr>
        <p:txBody>
          <a:bodyPr>
            <a:noAutofit/>
          </a:bodyPr>
          <a:lstStyle/>
          <a:p>
            <a:r>
              <a:rPr lang="en-US" sz="4400" dirty="0"/>
              <a:t>Lifecycle of services</a:t>
            </a:r>
            <a:endParaRPr lang="en-US" sz="4400" cap="none" dirty="0">
              <a:latin typeface="+mn-lt"/>
            </a:endParaRPr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xmlns="" id="{EB2F0618-B810-4DD7-A37D-41E806474B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2572" y="312221"/>
            <a:ext cx="4933755" cy="6430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99044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Custom 6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32DE8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322</Words>
  <Application>Microsoft Office PowerPoint</Application>
  <PresentationFormat>Widescreen</PresentationFormat>
  <Paragraphs>27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Tw Cen MT</vt:lpstr>
      <vt:lpstr>Tw Cen MT Condensed</vt:lpstr>
      <vt:lpstr>Wingdings</vt:lpstr>
      <vt:lpstr>Wingdings 3</vt:lpstr>
      <vt:lpstr>Integral</vt:lpstr>
      <vt:lpstr>Android Development Part fifteen</vt:lpstr>
      <vt:lpstr>Services</vt:lpstr>
      <vt:lpstr>Use case For Services</vt:lpstr>
      <vt:lpstr>Services vs Loader</vt:lpstr>
      <vt:lpstr>Ways to start a service</vt:lpstr>
      <vt:lpstr>Ways to start a service</vt:lpstr>
      <vt:lpstr>Ways to start a service</vt:lpstr>
      <vt:lpstr>Lifecycle of services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Android Development Part Eight</dc:title>
  <dc:creator>Manish Tuladhar</dc:creator>
  <cp:lastModifiedBy>samip Gnyawali</cp:lastModifiedBy>
  <cp:revision>72</cp:revision>
  <dcterms:created xsi:type="dcterms:W3CDTF">2020-06-12T04:11:09Z</dcterms:created>
  <dcterms:modified xsi:type="dcterms:W3CDTF">2024-03-24T03:48:29Z</dcterms:modified>
</cp:coreProperties>
</file>