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2DD0C21-8FEE-4C18-8789-CC8ABE206F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4B51757-7607-4CEA-A0EE-3C5BDC2C1C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Four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FEF39256-F095-41C8-8707-6C1A665E8F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6" y="412496"/>
            <a:ext cx="5867061" cy="1499616"/>
          </a:xfrm>
        </p:spPr>
        <p:txBody>
          <a:bodyPr>
            <a:normAutofit/>
          </a:bodyPr>
          <a:lstStyle/>
          <a:p>
            <a:r>
              <a:rPr lang="en-US" dirty="0"/>
              <a:t>RecyclerView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CA4D39DB-AFA4-47BA-A7F2-13A71D210C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="" xmlns:a16="http://schemas.microsoft.com/office/drawing/2014/main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7962" y="186431"/>
            <a:ext cx="4181382" cy="6499186"/>
          </a:xfrm>
        </p:spPr>
        <p:txBody>
          <a:bodyPr anchor="ctr"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The RecyclerView is a ViewGroup that renders any adapter-based view in a similar way.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It is supposed to be the successor of ListView and GridView.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When you have data collections whose elements change at runtime based on user action or network events</a:t>
            </a:r>
            <a:r>
              <a:rPr lang="en-US" sz="320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A12262D3-3E9D-4D93-B9A4-264EE8FBE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70" y="1629785"/>
            <a:ext cx="2979171" cy="5082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AD258AB-0E4D-4AAD-A374-136CD2AB07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658" y="1592589"/>
            <a:ext cx="3006178" cy="512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0AF9B-C6F1-4EED-BBA3-EF113349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RecyclerView?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83B09-EBB7-47AE-86EC-A9BBA9CB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841" y="2239126"/>
            <a:ext cx="9720073" cy="4023360"/>
          </a:xfrm>
        </p:spPr>
        <p:txBody>
          <a:bodyPr/>
          <a:lstStyle/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Helps to create formats that we want as multiple or different views.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Helps to create layout and populate each views accordingly.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Manages loading into memory and also interaction with each 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09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0C6D849-71E6-4B7C-BB86-EACDE2896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RecyclerView Works?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709792AC-C816-4545-BF24-D0949EA37FF1}"/>
              </a:ext>
            </a:extLst>
          </p:cNvPr>
          <p:cNvSpPr txBox="1">
            <a:spLocks/>
          </p:cNvSpPr>
          <p:nvPr/>
        </p:nvSpPr>
        <p:spPr>
          <a:xfrm>
            <a:off x="686778" y="2084832"/>
            <a:ext cx="6291072" cy="463336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It manages view according to user visible screen.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It keeps items in Recycle Bin or Queue to bind items if there are visible so that new content can be scrolled.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It does so by recycling old view back for new ones.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D6E152E0-DA20-416D-981B-4645A56EA7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" t="236" r="6138" b="3852"/>
          <a:stretch/>
        </p:blipFill>
        <p:spPr>
          <a:xfrm>
            <a:off x="6439812" y="1298093"/>
            <a:ext cx="5752188" cy="497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33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F1B100-ACB6-4250-AD5D-9362EA36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One: How It Works?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5A1DDD9E-475B-43B6-9F38-66788AB1B1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8" t="2674" r="2976" b="2759"/>
          <a:stretch/>
        </p:blipFill>
        <p:spPr>
          <a:xfrm>
            <a:off x="2388095" y="1553593"/>
            <a:ext cx="10508956" cy="498037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FC8FC9C2-0A38-4C7A-AEE1-78B3E8670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186" y="2574525"/>
            <a:ext cx="3133817" cy="2459114"/>
          </a:xfrm>
        </p:spPr>
        <p:txBody>
          <a:bodyPr>
            <a:normAutofit/>
          </a:bodyPr>
          <a:lstStyle/>
          <a:p>
            <a:r>
              <a:rPr lang="en-US" sz="2400" dirty="0"/>
              <a:t>1. When the RecyclerView is being laid out and drawn → it will ask </a:t>
            </a:r>
            <a:r>
              <a:rPr lang="en-US" sz="2400" b="1" dirty="0"/>
              <a:t>the Adapter for the numbers of items that will be displayed.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838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61AB6C-9507-4C05-A953-9F864A69D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Two: How It Works?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FAFBCD13-8B2C-44C1-BF39-334269C6D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1" t="4524" r="5710" b="5656"/>
          <a:stretch/>
        </p:blipFill>
        <p:spPr>
          <a:xfrm>
            <a:off x="2962694" y="1854013"/>
            <a:ext cx="9833034" cy="4600053"/>
          </a:xfrm>
        </p:spPr>
      </p:pic>
      <p:sp>
        <p:nvSpPr>
          <p:cNvPr id="6" name="Content Placeholder 7">
            <a:extLst>
              <a:ext uri="{FF2B5EF4-FFF2-40B4-BE49-F238E27FC236}">
                <a16:creationId xmlns="" xmlns:a16="http://schemas.microsoft.com/office/drawing/2014/main" id="{075B08D6-2F47-4D68-A4B9-438BBB79936E}"/>
              </a:ext>
            </a:extLst>
          </p:cNvPr>
          <p:cNvSpPr txBox="1">
            <a:spLocks/>
          </p:cNvSpPr>
          <p:nvPr/>
        </p:nvSpPr>
        <p:spPr>
          <a:xfrm>
            <a:off x="324409" y="2601159"/>
            <a:ext cx="3338004" cy="2485746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2. Then, the RecyclerView will ask the Adapter to create ViewHolder objects. And the process, inflate individually item views from their corresponding XML </a:t>
            </a:r>
            <a:r>
              <a:rPr lang="en-US" b="1" dirty="0"/>
              <a:t>by calling onCreateViewHolder.</a:t>
            </a:r>
          </a:p>
        </p:txBody>
      </p:sp>
    </p:spTree>
    <p:extLst>
      <p:ext uri="{BB962C8B-B14F-4D97-AF65-F5344CB8AC3E}">
        <p14:creationId xmlns:p14="http://schemas.microsoft.com/office/powerpoint/2010/main" val="51076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280D55-7CB0-4FDD-8B98-B061728A4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Three: How It Works?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322171AD-A19B-44E8-A008-7B16424C05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2463" r="1313" b="3303"/>
          <a:stretch/>
        </p:blipFill>
        <p:spPr>
          <a:xfrm>
            <a:off x="319596" y="2050796"/>
            <a:ext cx="8282866" cy="4221988"/>
          </a:xfrm>
        </p:spPr>
      </p:pic>
      <p:sp>
        <p:nvSpPr>
          <p:cNvPr id="6" name="Content Placeholder 7">
            <a:extLst>
              <a:ext uri="{FF2B5EF4-FFF2-40B4-BE49-F238E27FC236}">
                <a16:creationId xmlns="" xmlns:a16="http://schemas.microsoft.com/office/drawing/2014/main" id="{F32C9543-4F4F-4D31-9937-50CCAB223769}"/>
              </a:ext>
            </a:extLst>
          </p:cNvPr>
          <p:cNvSpPr txBox="1">
            <a:spLocks/>
          </p:cNvSpPr>
          <p:nvPr/>
        </p:nvSpPr>
        <p:spPr>
          <a:xfrm>
            <a:off x="8812082" y="2449353"/>
            <a:ext cx="3379918" cy="3258989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3. After each ViewHolder is created, the RecyclerView will </a:t>
            </a:r>
            <a:r>
              <a:rPr lang="en-US" b="1" dirty="0"/>
              <a:t>call</a:t>
            </a:r>
            <a:r>
              <a:rPr lang="en-US" dirty="0"/>
              <a:t> </a:t>
            </a:r>
            <a:r>
              <a:rPr lang="en-US" b="1" dirty="0"/>
              <a:t>onBindViewHolder to populate each item with data.</a:t>
            </a:r>
          </a:p>
          <a:p>
            <a:r>
              <a:rPr lang="en-US" dirty="0"/>
              <a:t>4. Then, when you scroll the RecyclerView will reuse those ViewHolders asking the Adapter to bind new data to them.</a:t>
            </a:r>
          </a:p>
        </p:txBody>
      </p:sp>
    </p:spTree>
    <p:extLst>
      <p:ext uri="{BB962C8B-B14F-4D97-AF65-F5344CB8AC3E}">
        <p14:creationId xmlns:p14="http://schemas.microsoft.com/office/powerpoint/2010/main" val="355105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217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</vt:lpstr>
      <vt:lpstr>Wingdings 3</vt:lpstr>
      <vt:lpstr>Integral</vt:lpstr>
      <vt:lpstr>Android Development Part Four</vt:lpstr>
      <vt:lpstr>RecyclerView</vt:lpstr>
      <vt:lpstr>Why RecyclerView?</vt:lpstr>
      <vt:lpstr>How RecyclerView Works?</vt:lpstr>
      <vt:lpstr>Part One: How It Works? </vt:lpstr>
      <vt:lpstr>Part Two: How It Works? </vt:lpstr>
      <vt:lpstr>Part Three: How It Works?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</dc:title>
  <dc:creator>Manish Tuladhar</dc:creator>
  <cp:lastModifiedBy>samip Gnyawali</cp:lastModifiedBy>
  <cp:revision>121</cp:revision>
  <dcterms:created xsi:type="dcterms:W3CDTF">2019-12-03T17:38:31Z</dcterms:created>
  <dcterms:modified xsi:type="dcterms:W3CDTF">2024-03-24T03:45:28Z</dcterms:modified>
</cp:coreProperties>
</file>