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2DD0C21-8FEE-4C18-8789-CC8ABE206F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4B51757-7607-4CEA-A0EE-3C5BDC2C1C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Five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FEF39256-F095-41C8-8707-6C1A665E8F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6" y="412496"/>
            <a:ext cx="5867061" cy="1499616"/>
          </a:xfrm>
        </p:spPr>
        <p:txBody>
          <a:bodyPr>
            <a:normAutofit/>
          </a:bodyPr>
          <a:lstStyle/>
          <a:p>
            <a:r>
              <a:rPr lang="en-US" dirty="0"/>
              <a:t>Intents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CA4D39DB-AFA4-47BA-A7F2-13A71D210C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="" xmlns:a16="http://schemas.microsoft.com/office/drawing/2014/main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2738" y="93214"/>
            <a:ext cx="4341180" cy="6671569"/>
          </a:xfrm>
        </p:spPr>
        <p:txBody>
          <a:bodyPr anchor="ctr"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Android Intent is the message that is passed between components such as activities, content providers, broadcast receivers, services etc.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It is generally used with startActivity() method to invoke activity, broadcast receivers etc.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Android intents are mainly used to: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Start the service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Launch an activity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Display a web page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Display a list of contacts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Broadcast a message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 Dial a phone call etc.</a:t>
            </a:r>
            <a:endParaRPr lang="en-US" sz="2400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93AEEBB-FCFA-4D16-9100-606C5CD27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" y="2169115"/>
            <a:ext cx="7525306" cy="369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0AF9B-C6F1-4EED-BBA3-EF113349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83B09-EBB7-47AE-86EC-A9BBA9CB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53" y="2084832"/>
            <a:ext cx="4480027" cy="306421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000" b="1" dirty="0"/>
              <a:t>Implicit Intent</a:t>
            </a:r>
          </a:p>
          <a:p>
            <a:pPr algn="just"/>
            <a:endParaRPr lang="en-US" b="1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/>
              <a:t>Implicit Intent</a:t>
            </a:r>
            <a:r>
              <a:rPr lang="en-US" dirty="0"/>
              <a:t> </a:t>
            </a:r>
            <a:r>
              <a:rPr lang="en-US"/>
              <a:t>doesn't </a:t>
            </a:r>
            <a:r>
              <a:rPr lang="en-US" smtClean="0"/>
              <a:t>specify </a:t>
            </a:r>
            <a:r>
              <a:rPr lang="en-US" dirty="0"/>
              <a:t>the component. In such case, intent provides information of available components provided by the system that is to be invoked.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dirty="0"/>
              <a:t>For example, you may write the following code to view the webpage.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CEB598-9094-4021-BE54-DD341575ABD2}"/>
              </a:ext>
            </a:extLst>
          </p:cNvPr>
          <p:cNvSpPr txBox="1">
            <a:spLocks/>
          </p:cNvSpPr>
          <p:nvPr/>
        </p:nvSpPr>
        <p:spPr>
          <a:xfrm>
            <a:off x="6687845" y="2011739"/>
            <a:ext cx="4480027" cy="3064217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Explicit Intent</a:t>
            </a:r>
          </a:p>
          <a:p>
            <a:endParaRPr lang="en-US" b="1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/>
              <a:t> Explicit Intent</a:t>
            </a:r>
            <a:r>
              <a:rPr lang="en-US" dirty="0"/>
              <a:t> specifies the component. In such case, intent provides the external class to be invoked.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149EF31-8F01-424C-84F2-B9A38E4B0D1E}"/>
              </a:ext>
            </a:extLst>
          </p:cNvPr>
          <p:cNvSpPr txBox="1"/>
          <p:nvPr/>
        </p:nvSpPr>
        <p:spPr>
          <a:xfrm>
            <a:off x="855453" y="5273336"/>
            <a:ext cx="4879521" cy="12311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Intent intent=</a:t>
            </a:r>
            <a:r>
              <a:rPr lang="en-US" sz="1400" b="1" dirty="0">
                <a:solidFill>
                  <a:schemeClr val="bg1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 Intent(</a:t>
            </a:r>
            <a:r>
              <a:rPr lang="en-US" sz="1400" dirty="0" err="1">
                <a:solidFill>
                  <a:schemeClr val="bg1"/>
                </a:solidFill>
                <a:latin typeface="Consolas" panose="020B0609020204030204" pitchFamily="49" charset="0"/>
              </a:rPr>
              <a:t>Intent.ACTION_VIEW</a:t>
            </a:r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);  </a:t>
            </a:r>
          </a:p>
          <a:p>
            <a:pPr algn="just"/>
            <a:r>
              <a:rPr lang="en-US" sz="1400" dirty="0" err="1">
                <a:solidFill>
                  <a:schemeClr val="bg1"/>
                </a:solidFill>
                <a:latin typeface="Consolas" panose="020B0609020204030204" pitchFamily="49" charset="0"/>
              </a:rPr>
              <a:t>intent.setData</a:t>
            </a:r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chemeClr val="bg1"/>
                </a:solidFill>
                <a:latin typeface="Consolas" panose="020B0609020204030204" pitchFamily="49" charset="0"/>
              </a:rPr>
              <a:t>Uri.parse</a:t>
            </a:r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("http://www.javatpoint.com")); </a:t>
            </a:r>
          </a:p>
          <a:p>
            <a:pPr algn="just"/>
            <a:r>
              <a:rPr lang="en-US" sz="1400" dirty="0">
                <a:solidFill>
                  <a:schemeClr val="bg1"/>
                </a:solidFill>
                <a:latin typeface="Consolas" panose="020B0609020204030204" pitchFamily="49" charset="0"/>
              </a:rPr>
              <a:t>startActivity(intent); </a:t>
            </a:r>
            <a:r>
              <a:rPr lang="en-US" sz="1400" dirty="0">
                <a:latin typeface="Consolas" panose="020B0609020204030204" pitchFamily="49" charset="0"/>
              </a:rPr>
              <a:t> 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3FA233-065D-4020-BB1D-630B3F3B82D3}"/>
              </a:ext>
            </a:extLst>
          </p:cNvPr>
          <p:cNvSpPr txBox="1"/>
          <p:nvPr/>
        </p:nvSpPr>
        <p:spPr>
          <a:xfrm>
            <a:off x="6856521" y="5273336"/>
            <a:ext cx="4595674" cy="10772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Intent i = new Intent(</a:t>
            </a:r>
            <a:r>
              <a:rPr lang="en-US" sz="1600" dirty="0" err="1">
                <a:solidFill>
                  <a:schemeClr val="bg1"/>
                </a:solidFill>
                <a:latin typeface="Consolas" panose="020B0609020204030204" pitchFamily="49" charset="0"/>
              </a:rPr>
              <a:t>getApplicationContext</a:t>
            </a:r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(), </a:t>
            </a:r>
            <a:r>
              <a:rPr lang="en-US" sz="1600" dirty="0" err="1">
                <a:solidFill>
                  <a:schemeClr val="bg1"/>
                </a:solidFill>
                <a:latin typeface="Consolas" panose="020B0609020204030204" pitchFamily="49" charset="0"/>
              </a:rPr>
              <a:t>ActivityTwo.class</a:t>
            </a:r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);  </a:t>
            </a:r>
          </a:p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startActivity(i);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099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105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Consolas</vt:lpstr>
      <vt:lpstr>Tw Cen MT</vt:lpstr>
      <vt:lpstr>Tw Cen MT Condensed</vt:lpstr>
      <vt:lpstr>Wingdings</vt:lpstr>
      <vt:lpstr>Wingdings 3</vt:lpstr>
      <vt:lpstr>Integral</vt:lpstr>
      <vt:lpstr>Android Development Part Five</vt:lpstr>
      <vt:lpstr>Intents</vt:lpstr>
      <vt:lpstr>Types Of Intents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</dc:title>
  <dc:creator>Manish Tuladhar</dc:creator>
  <cp:lastModifiedBy>samip Gnyawali</cp:lastModifiedBy>
  <cp:revision>130</cp:revision>
  <dcterms:created xsi:type="dcterms:W3CDTF">2019-12-03T17:38:31Z</dcterms:created>
  <dcterms:modified xsi:type="dcterms:W3CDTF">2024-03-24T03:45:50Z</dcterms:modified>
</cp:coreProperties>
</file>