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6951507-212B-4757-8CC8-9631438BBA50}">
          <p14:sldIdLst>
            <p14:sldId id="256"/>
          </p14:sldIdLst>
        </p14:section>
        <p14:section name="Beginning" id="{D62BF076-F989-444C-A9A5-2D967A8C3CCF}">
          <p14:sldIdLst>
            <p14:sldId id="263"/>
          </p14:sldIdLst>
        </p14:section>
        <p14:section name="Intro" id="{EAD4673B-25A8-4A99-87A8-8F50F74DB52E}">
          <p14:sldIdLst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ish Tuladhar" initials="MT" lastIdx="1" clrIdx="0">
    <p:extLst>
      <p:ext uri="{19B8F6BF-5375-455C-9EA6-DF929625EA0E}">
        <p15:presenceInfo xmlns:p15="http://schemas.microsoft.com/office/powerpoint/2012/main" userId="9e202edfa89ba71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9170-B77A-4735-A1A5-7D3A1E4AC50B}" v="16" dt="2020-05-25T04:37:20.560"/>
    <p1510:client id="{F53D1CC9-3E98-440A-AAFD-4581D0CCE140}" v="480" dt="2020-05-25T04:11:54.7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2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88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22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7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6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5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6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A432F7-C6D1-42AD-B46D-12098838C80B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CF8C00-9046-4FF3-9B8C-5E11E12EE76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0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Android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Part Eight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raphic 7">
            <a:extLst>
              <a:ext uri="{FF2B5EF4-FFF2-40B4-BE49-F238E27FC236}">
                <a16:creationId xmlns:a16="http://schemas.microsoft.com/office/drawing/2014/main" xmlns="" id="{4DC2D069-326B-4029-9306-0002FF308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667752" y="248252"/>
            <a:ext cx="4668381" cy="407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72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5A1BD-8EB9-4171-A81F-D00C2C10D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Loaders</a:t>
            </a:r>
          </a:p>
        </p:txBody>
      </p:sp>
      <p:cxnSp>
        <p:nvCxnSpPr>
          <p:cNvPr id="1031" name="Straight Connector 74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xmlns="" id="{E6F34157-8F40-40BD-87C4-5B40F39F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956" y="1835974"/>
            <a:ext cx="4719429" cy="4621976"/>
          </a:xfrm>
        </p:spPr>
        <p:txBody>
          <a:bodyPr>
            <a:noAutofit/>
          </a:bodyPr>
          <a:lstStyle/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 Loaders make it easy to asynchronously load data in an activity or fragment. Loaders have these characteristics: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They are available to every Activity and Fragment.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They provide asynchronous loading of data.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They monitor the source of their data and deliver new results when the content changes.</a:t>
            </a:r>
          </a:p>
          <a:p>
            <a:pPr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FFFFFF"/>
                </a:solidFill>
              </a:rPr>
              <a:t>They automatically reconnect to the last loader's cursor when being recreated after a configuration change. Thus, they don't need to re-query their data.</a:t>
            </a:r>
          </a:p>
        </p:txBody>
      </p:sp>
      <p:pic>
        <p:nvPicPr>
          <p:cNvPr id="1028" name="Picture 4" descr="HiQES Android Loaders: An App's Data Forklift">
            <a:extLst>
              <a:ext uri="{FF2B5EF4-FFF2-40B4-BE49-F238E27FC236}">
                <a16:creationId xmlns:a16="http://schemas.microsoft.com/office/drawing/2014/main" xmlns="" id="{E11EEAA6-E038-4B95-8D53-4AAFF7805B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9" t="4728" r="14129" b="5461"/>
          <a:stretch/>
        </p:blipFill>
        <p:spPr bwMode="auto">
          <a:xfrm>
            <a:off x="5953125" y="0"/>
            <a:ext cx="5840023" cy="674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98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4C0AF9B-C6F1-4EED-BBA3-EF113349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a Loader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E83B09-EBB7-47AE-86EC-A9BBA9CB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265" y="1829600"/>
            <a:ext cx="11271446" cy="1685957"/>
          </a:xfrm>
        </p:spPr>
        <p:txBody>
          <a:bodyPr>
            <a:normAutofit/>
          </a:bodyPr>
          <a:lstStyle/>
          <a:p>
            <a:r>
              <a:rPr lang="en-US" sz="2000" dirty="0"/>
              <a:t>The </a:t>
            </a:r>
            <a:r>
              <a:rPr lang="en-US" sz="2000" dirty="0" err="1"/>
              <a:t>LoaderManager</a:t>
            </a:r>
            <a:r>
              <a:rPr lang="en-US" sz="2000" dirty="0"/>
              <a:t> manages one or more Loader instances within an Activity or Fragment. There is only one </a:t>
            </a:r>
            <a:r>
              <a:rPr lang="en-US" sz="2000" dirty="0" err="1"/>
              <a:t>LoaderManager</a:t>
            </a:r>
            <a:r>
              <a:rPr lang="en-US" sz="2000" dirty="0"/>
              <a:t> per activity or fragment.</a:t>
            </a:r>
          </a:p>
          <a:p>
            <a:r>
              <a:rPr lang="en-US" sz="2000" dirty="0"/>
              <a:t>You typically initialize a Loader within the activity's onCreate() method, or within the fragment's </a:t>
            </a:r>
            <a:r>
              <a:rPr lang="en-US" sz="2000" dirty="0" err="1"/>
              <a:t>onActivityCreated</a:t>
            </a:r>
            <a:r>
              <a:rPr lang="en-US" sz="2000" dirty="0"/>
              <a:t>() method.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0A0ECE09-677E-442E-963D-5D7D489C71AC}"/>
              </a:ext>
            </a:extLst>
          </p:cNvPr>
          <p:cNvSpPr txBox="1">
            <a:spLocks/>
          </p:cNvSpPr>
          <p:nvPr/>
        </p:nvSpPr>
        <p:spPr>
          <a:xfrm>
            <a:off x="7119891" y="3898297"/>
            <a:ext cx="4802820" cy="188994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vert="horz" lIns="45720" tIns="45720" rIns="45720" bIns="45720" rtlCol="0">
            <a:normAutofit fontScale="6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bg1"/>
              </a:buClr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// Prepare the loader.  Either re-connect with an existing one,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// or start a new one.</a:t>
            </a:r>
          </a:p>
          <a:p>
            <a:pPr marL="0" indent="0">
              <a:buClr>
                <a:schemeClr val="bg1"/>
              </a:buClr>
              <a:buNone/>
            </a:pPr>
            <a:r>
              <a:rPr lang="en-US" sz="3200" dirty="0" err="1">
                <a:solidFill>
                  <a:schemeClr val="bg1"/>
                </a:solidFill>
              </a:rPr>
              <a:t>getLoaderManager</a:t>
            </a:r>
            <a:r>
              <a:rPr lang="en-US" sz="3200" dirty="0">
                <a:solidFill>
                  <a:schemeClr val="bg1"/>
                </a:solidFill>
              </a:rPr>
              <a:t>().</a:t>
            </a:r>
            <a:r>
              <a:rPr lang="en-US" sz="3200" dirty="0" err="1">
                <a:solidFill>
                  <a:schemeClr val="bg1"/>
                </a:solidFill>
              </a:rPr>
              <a:t>initLoader</a:t>
            </a:r>
            <a:r>
              <a:rPr lang="en-US" sz="3200" dirty="0">
                <a:solidFill>
                  <a:schemeClr val="bg1"/>
                </a:solidFill>
              </a:rPr>
              <a:t>(0, null, this);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D5C16DC-C580-4867-A609-434CB17DE483}"/>
              </a:ext>
            </a:extLst>
          </p:cNvPr>
          <p:cNvSpPr/>
          <p:nvPr/>
        </p:nvSpPr>
        <p:spPr>
          <a:xfrm>
            <a:off x="651265" y="3410462"/>
            <a:ext cx="62733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A unique ID that identifies the loader. In this example, the ID is 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Optional arguments to supply to the loader at construction (null in this example).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 A </a:t>
            </a:r>
            <a:r>
              <a:rPr lang="en-US" sz="2000" dirty="0" err="1"/>
              <a:t>LoaderManager.LoaderCallbacks</a:t>
            </a:r>
            <a:r>
              <a:rPr lang="en-US" sz="2000" dirty="0"/>
              <a:t> implementation, which the </a:t>
            </a:r>
            <a:r>
              <a:rPr lang="en-US" sz="2000" dirty="0" err="1"/>
              <a:t>LoaderManager</a:t>
            </a:r>
            <a:r>
              <a:rPr lang="en-US" sz="2000" dirty="0"/>
              <a:t> calls to report loader events. In this example, the local class implements the </a:t>
            </a:r>
            <a:r>
              <a:rPr lang="en-US" sz="2000" dirty="0" err="1"/>
              <a:t>LoaderManager.LoaderCallbacks</a:t>
            </a:r>
            <a:r>
              <a:rPr lang="en-US" sz="2000" dirty="0"/>
              <a:t> interface, so it passes a reference to itself, this.</a:t>
            </a:r>
          </a:p>
        </p:txBody>
      </p:sp>
    </p:spTree>
    <p:extLst>
      <p:ext uri="{BB962C8B-B14F-4D97-AF65-F5344CB8AC3E}">
        <p14:creationId xmlns:p14="http://schemas.microsoft.com/office/powerpoint/2010/main" val="119609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5E2A2-C8F8-483B-8A5F-F8D1086B5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Callbacks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530A169-98B6-48A6-8E46-14059ACEAE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Loader Manager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F94B9B-8E8F-47AF-8A17-6201BE6B964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onCreateLoader(): </a:t>
            </a:r>
            <a:r>
              <a:rPr lang="en-US" sz="2400" dirty="0"/>
              <a:t>Instantiate and return a new Loader for the given ID.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 onLoadFinished()</a:t>
            </a:r>
            <a:r>
              <a:rPr lang="en-US" sz="2400" dirty="0"/>
              <a:t>: Called when a previously created loader has finished its load.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/>
              <a:t>onLoaderReset()</a:t>
            </a:r>
            <a:r>
              <a:rPr lang="en-US" sz="2400" dirty="0"/>
              <a:t>: Called when a previously created loader is being reset, thus making its data unavailable.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1E4D78F7-DC09-4A79-AF30-65474F070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89320" y="2352919"/>
            <a:ext cx="4754880" cy="822960"/>
          </a:xfrm>
        </p:spPr>
        <p:txBody>
          <a:bodyPr/>
          <a:lstStyle/>
          <a:p>
            <a:r>
              <a:rPr lang="en-US" sz="3600" dirty="0"/>
              <a:t>Loader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178CB5E1-B7A3-44E9-8F95-4027A0994A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89320" y="3005242"/>
            <a:ext cx="4754880" cy="33415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dirty="0" err="1"/>
              <a:t>forceLoad</a:t>
            </a:r>
            <a:r>
              <a:rPr lang="en-US" sz="2400" b="1" dirty="0"/>
              <a:t>(): </a:t>
            </a:r>
            <a:r>
              <a:rPr lang="en-US" sz="2400" dirty="0"/>
              <a:t>Force an asynchronous load. Unlike </a:t>
            </a:r>
            <a:r>
              <a:rPr lang="en-US" sz="2400" dirty="0" err="1"/>
              <a:t>startLoading</a:t>
            </a:r>
            <a:r>
              <a:rPr lang="en-US" sz="2400" dirty="0"/>
              <a:t>() this will ignore a previously loaded data set and load a new one.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err="1"/>
              <a:t>deliverResult</a:t>
            </a:r>
            <a:r>
              <a:rPr lang="en-US" sz="2400" b="1" dirty="0"/>
              <a:t>(): </a:t>
            </a:r>
            <a:r>
              <a:rPr lang="en-US" sz="2400" dirty="0"/>
              <a:t>Sends the result of the load to the registered listener.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36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6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32DE8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310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Wingdings</vt:lpstr>
      <vt:lpstr>Wingdings 3</vt:lpstr>
      <vt:lpstr>Integral</vt:lpstr>
      <vt:lpstr>Android Development Part Eight</vt:lpstr>
      <vt:lpstr>Loaders</vt:lpstr>
      <vt:lpstr>Starting a Loader</vt:lpstr>
      <vt:lpstr>Callbacks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Development Part Eight</dc:title>
  <dc:creator>Manish Tuladhar</dc:creator>
  <cp:lastModifiedBy>samip Gnyawali</cp:lastModifiedBy>
  <cp:revision>4</cp:revision>
  <dcterms:created xsi:type="dcterms:W3CDTF">2020-06-11T04:20:26Z</dcterms:created>
  <dcterms:modified xsi:type="dcterms:W3CDTF">2024-03-24T03:46:10Z</dcterms:modified>
</cp:coreProperties>
</file>