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1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9170-B77A-4735-A1A5-7D3A1E4AC50B}" v="16" dt="2020-05-25T04:37:20.560"/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439EA1-F76B-49F5-8073-92BDF0F6FF3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B82BF29-881E-45ED-99A0-BEED2F84748B}">
      <dgm:prSet/>
      <dgm:spPr/>
      <dgm:t>
        <a:bodyPr/>
        <a:lstStyle/>
        <a:p>
          <a:r>
            <a:rPr lang="en-US"/>
            <a:t>Here the values are saved using key/value pairs i.e. bundle and help during configuration changes like app rotation. </a:t>
          </a:r>
        </a:p>
      </dgm:t>
    </dgm:pt>
    <dgm:pt modelId="{0344C95D-6965-4FE0-B24E-CEA805665C40}" type="parTrans" cxnId="{8FE474DA-ABC6-4AFB-B839-09FF1BB0A01E}">
      <dgm:prSet/>
      <dgm:spPr/>
      <dgm:t>
        <a:bodyPr/>
        <a:lstStyle/>
        <a:p>
          <a:endParaRPr lang="en-US"/>
        </a:p>
      </dgm:t>
    </dgm:pt>
    <dgm:pt modelId="{1B83C918-755E-4DBA-BB1D-E054F224796D}" type="sibTrans" cxnId="{8FE474DA-ABC6-4AFB-B839-09FF1BB0A01E}">
      <dgm:prSet/>
      <dgm:spPr/>
      <dgm:t>
        <a:bodyPr/>
        <a:lstStyle/>
        <a:p>
          <a:endParaRPr lang="en-US"/>
        </a:p>
      </dgm:t>
    </dgm:pt>
    <dgm:pt modelId="{62F944BC-B2C9-4C70-A80D-742380B646EF}">
      <dgm:prSet/>
      <dgm:spPr/>
      <dgm:t>
        <a:bodyPr/>
        <a:lstStyle/>
        <a:p>
          <a:r>
            <a:rPr lang="en-US" dirty="0"/>
            <a:t>It is temporary way to store that if the user is using the app.</a:t>
          </a:r>
        </a:p>
      </dgm:t>
    </dgm:pt>
    <dgm:pt modelId="{76F778C6-EBCA-4B89-BF42-5B421B331D45}" type="parTrans" cxnId="{B19983B5-4148-4380-9995-40CA78FF1FE9}">
      <dgm:prSet/>
      <dgm:spPr/>
      <dgm:t>
        <a:bodyPr/>
        <a:lstStyle/>
        <a:p>
          <a:endParaRPr lang="en-US"/>
        </a:p>
      </dgm:t>
    </dgm:pt>
    <dgm:pt modelId="{40211276-9ED7-48A7-A1B8-D4F2C79D2FC2}" type="sibTrans" cxnId="{B19983B5-4148-4380-9995-40CA78FF1FE9}">
      <dgm:prSet/>
      <dgm:spPr/>
      <dgm:t>
        <a:bodyPr/>
        <a:lstStyle/>
        <a:p>
          <a:endParaRPr lang="en-US"/>
        </a:p>
      </dgm:t>
    </dgm:pt>
    <dgm:pt modelId="{18125EFF-4CFD-4112-AA7D-67E47A9B7527}">
      <dgm:prSet/>
      <dgm:spPr/>
      <dgm:t>
        <a:bodyPr/>
        <a:lstStyle/>
        <a:p>
          <a:r>
            <a:rPr lang="en-US"/>
            <a:t>If the user quits or restarts the data is lost.</a:t>
          </a:r>
        </a:p>
      </dgm:t>
    </dgm:pt>
    <dgm:pt modelId="{90E596A2-B9ED-4AE8-8A83-9DAFCAE05C5E}" type="parTrans" cxnId="{986FF250-C53F-4838-84CB-68040FBA7DC3}">
      <dgm:prSet/>
      <dgm:spPr/>
      <dgm:t>
        <a:bodyPr/>
        <a:lstStyle/>
        <a:p>
          <a:endParaRPr lang="en-US"/>
        </a:p>
      </dgm:t>
    </dgm:pt>
    <dgm:pt modelId="{0A2D857B-03E9-4672-B630-FACF78DBFFEC}" type="sibTrans" cxnId="{986FF250-C53F-4838-84CB-68040FBA7DC3}">
      <dgm:prSet/>
      <dgm:spPr/>
      <dgm:t>
        <a:bodyPr/>
        <a:lstStyle/>
        <a:p>
          <a:endParaRPr lang="en-US"/>
        </a:p>
      </dgm:t>
    </dgm:pt>
    <dgm:pt modelId="{C9FB0CB9-B61A-45D1-8821-6192F5460D21}" type="pres">
      <dgm:prSet presAssocID="{38439EA1-F76B-49F5-8073-92BDF0F6FF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E58E96-60D0-4F62-9D45-C8DDDCCACDF1}" type="pres">
      <dgm:prSet presAssocID="{6B82BF29-881E-45ED-99A0-BEED2F84748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1B56E5-F63F-4AD0-B479-7A8604CC492F}" type="pres">
      <dgm:prSet presAssocID="{1B83C918-755E-4DBA-BB1D-E054F224796D}" presName="spacer" presStyleCnt="0"/>
      <dgm:spPr/>
    </dgm:pt>
    <dgm:pt modelId="{4C6AA848-A196-4702-BE94-DFE50E27809B}" type="pres">
      <dgm:prSet presAssocID="{62F944BC-B2C9-4C70-A80D-742380B646E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BDEE01-22D2-4AFF-BD7D-F5348D427107}" type="pres">
      <dgm:prSet presAssocID="{40211276-9ED7-48A7-A1B8-D4F2C79D2FC2}" presName="spacer" presStyleCnt="0"/>
      <dgm:spPr/>
    </dgm:pt>
    <dgm:pt modelId="{C8CBC689-1A31-4069-9698-39A2EF90CF2A}" type="pres">
      <dgm:prSet presAssocID="{18125EFF-4CFD-4112-AA7D-67E47A9B752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E52445-7659-4876-BAE5-35614E1DDAC7}" type="presOf" srcId="{62F944BC-B2C9-4C70-A80D-742380B646EF}" destId="{4C6AA848-A196-4702-BE94-DFE50E27809B}" srcOrd="0" destOrd="0" presId="urn:microsoft.com/office/officeart/2005/8/layout/vList2"/>
    <dgm:cxn modelId="{9567FAAE-119D-421F-8A27-8ABCDBA3681F}" type="presOf" srcId="{6B82BF29-881E-45ED-99A0-BEED2F84748B}" destId="{D5E58E96-60D0-4F62-9D45-C8DDDCCACDF1}" srcOrd="0" destOrd="0" presId="urn:microsoft.com/office/officeart/2005/8/layout/vList2"/>
    <dgm:cxn modelId="{986FF250-C53F-4838-84CB-68040FBA7DC3}" srcId="{38439EA1-F76B-49F5-8073-92BDF0F6FF3A}" destId="{18125EFF-4CFD-4112-AA7D-67E47A9B7527}" srcOrd="2" destOrd="0" parTransId="{90E596A2-B9ED-4AE8-8A83-9DAFCAE05C5E}" sibTransId="{0A2D857B-03E9-4672-B630-FACF78DBFFEC}"/>
    <dgm:cxn modelId="{AE25F676-FA55-48F4-BD67-A97591FC24E2}" type="presOf" srcId="{38439EA1-F76B-49F5-8073-92BDF0F6FF3A}" destId="{C9FB0CB9-B61A-45D1-8821-6192F5460D21}" srcOrd="0" destOrd="0" presId="urn:microsoft.com/office/officeart/2005/8/layout/vList2"/>
    <dgm:cxn modelId="{B19983B5-4148-4380-9995-40CA78FF1FE9}" srcId="{38439EA1-F76B-49F5-8073-92BDF0F6FF3A}" destId="{62F944BC-B2C9-4C70-A80D-742380B646EF}" srcOrd="1" destOrd="0" parTransId="{76F778C6-EBCA-4B89-BF42-5B421B331D45}" sibTransId="{40211276-9ED7-48A7-A1B8-D4F2C79D2FC2}"/>
    <dgm:cxn modelId="{8FE474DA-ABC6-4AFB-B839-09FF1BB0A01E}" srcId="{38439EA1-F76B-49F5-8073-92BDF0F6FF3A}" destId="{6B82BF29-881E-45ED-99A0-BEED2F84748B}" srcOrd="0" destOrd="0" parTransId="{0344C95D-6965-4FE0-B24E-CEA805665C40}" sibTransId="{1B83C918-755E-4DBA-BB1D-E054F224796D}"/>
    <dgm:cxn modelId="{DA645A72-3551-4D89-86AA-6CEA40BA2423}" type="presOf" srcId="{18125EFF-4CFD-4112-AA7D-67E47A9B7527}" destId="{C8CBC689-1A31-4069-9698-39A2EF90CF2A}" srcOrd="0" destOrd="0" presId="urn:microsoft.com/office/officeart/2005/8/layout/vList2"/>
    <dgm:cxn modelId="{E27A7B80-0733-4589-97A6-B45ADBBE669C}" type="presParOf" srcId="{C9FB0CB9-B61A-45D1-8821-6192F5460D21}" destId="{D5E58E96-60D0-4F62-9D45-C8DDDCCACDF1}" srcOrd="0" destOrd="0" presId="urn:microsoft.com/office/officeart/2005/8/layout/vList2"/>
    <dgm:cxn modelId="{9B45FE83-608C-4731-BFD5-44F2D05B2A02}" type="presParOf" srcId="{C9FB0CB9-B61A-45D1-8821-6192F5460D21}" destId="{891B56E5-F63F-4AD0-B479-7A8604CC492F}" srcOrd="1" destOrd="0" presId="urn:microsoft.com/office/officeart/2005/8/layout/vList2"/>
    <dgm:cxn modelId="{C28FCC7E-4333-40C1-8FF9-95C96379B1ED}" type="presParOf" srcId="{C9FB0CB9-B61A-45D1-8821-6192F5460D21}" destId="{4C6AA848-A196-4702-BE94-DFE50E27809B}" srcOrd="2" destOrd="0" presId="urn:microsoft.com/office/officeart/2005/8/layout/vList2"/>
    <dgm:cxn modelId="{E71522F8-EC92-41AF-9C39-40146967014C}" type="presParOf" srcId="{C9FB0CB9-B61A-45D1-8821-6192F5460D21}" destId="{9BBDEE01-22D2-4AFF-BD7D-F5348D427107}" srcOrd="3" destOrd="0" presId="urn:microsoft.com/office/officeart/2005/8/layout/vList2"/>
    <dgm:cxn modelId="{9E20F929-BD1B-4E9D-B99D-37A7F796C0AA}" type="presParOf" srcId="{C9FB0CB9-B61A-45D1-8821-6192F5460D21}" destId="{C8CBC689-1A31-4069-9698-39A2EF90CF2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8D2118-FC67-48AA-AD20-1DF41837B0E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274840F-8517-4ABA-A3B2-1BD01410345A}">
      <dgm:prSet/>
      <dgm:spPr/>
      <dgm:t>
        <a:bodyPr/>
        <a:lstStyle/>
        <a:p>
          <a:r>
            <a:rPr lang="en-US"/>
            <a:t>Saves simple key/value to the android file system.</a:t>
          </a:r>
        </a:p>
      </dgm:t>
    </dgm:pt>
    <dgm:pt modelId="{62EFC692-8016-4751-BC8B-CC138A2D4394}" type="parTrans" cxnId="{C892A90F-1B03-4517-A425-61283328DF5A}">
      <dgm:prSet/>
      <dgm:spPr/>
      <dgm:t>
        <a:bodyPr/>
        <a:lstStyle/>
        <a:p>
          <a:endParaRPr lang="en-US"/>
        </a:p>
      </dgm:t>
    </dgm:pt>
    <dgm:pt modelId="{8BFFAC6E-8A64-4A0F-992E-16EB23515D41}" type="sibTrans" cxnId="{C892A90F-1B03-4517-A425-61283328DF5A}">
      <dgm:prSet/>
      <dgm:spPr/>
      <dgm:t>
        <a:bodyPr/>
        <a:lstStyle/>
        <a:p>
          <a:endParaRPr lang="en-US"/>
        </a:p>
      </dgm:t>
    </dgm:pt>
    <dgm:pt modelId="{95F8AD4B-E091-4408-8B51-24481C944E98}">
      <dgm:prSet/>
      <dgm:spPr/>
      <dgm:t>
        <a:bodyPr/>
        <a:lstStyle/>
        <a:p>
          <a:r>
            <a:rPr lang="en-US"/>
            <a:t>The keys are always String whereas the values are primitive data type like float, int, double, String.</a:t>
          </a:r>
        </a:p>
      </dgm:t>
    </dgm:pt>
    <dgm:pt modelId="{052B59D5-D08E-4C45-9D22-44DEFA9C4E0F}" type="parTrans" cxnId="{863373FA-B52D-4604-864E-FB578BA95297}">
      <dgm:prSet/>
      <dgm:spPr/>
      <dgm:t>
        <a:bodyPr/>
        <a:lstStyle/>
        <a:p>
          <a:endParaRPr lang="en-US"/>
        </a:p>
      </dgm:t>
    </dgm:pt>
    <dgm:pt modelId="{42462428-A306-4DA0-8C44-0C97C035D74F}" type="sibTrans" cxnId="{863373FA-B52D-4604-864E-FB578BA95297}">
      <dgm:prSet/>
      <dgm:spPr/>
      <dgm:t>
        <a:bodyPr/>
        <a:lstStyle/>
        <a:p>
          <a:endParaRPr lang="en-US"/>
        </a:p>
      </dgm:t>
    </dgm:pt>
    <dgm:pt modelId="{B5FE7AE7-C9EA-49E3-AB1B-6B99D95BD654}">
      <dgm:prSet/>
      <dgm:spPr/>
      <dgm:t>
        <a:bodyPr/>
        <a:lstStyle/>
        <a:p>
          <a:r>
            <a:rPr lang="en-US"/>
            <a:t>Works until the app is not uninstalled</a:t>
          </a:r>
        </a:p>
      </dgm:t>
    </dgm:pt>
    <dgm:pt modelId="{F82F3D99-022C-4E0A-AD40-2551D34CB6B8}" type="parTrans" cxnId="{88194139-648C-41F5-ABBE-55213FB76B8D}">
      <dgm:prSet/>
      <dgm:spPr/>
      <dgm:t>
        <a:bodyPr/>
        <a:lstStyle/>
        <a:p>
          <a:endParaRPr lang="en-US"/>
        </a:p>
      </dgm:t>
    </dgm:pt>
    <dgm:pt modelId="{254700F4-AAF2-4C97-8D4A-932DCACCDEE3}" type="sibTrans" cxnId="{88194139-648C-41F5-ABBE-55213FB76B8D}">
      <dgm:prSet/>
      <dgm:spPr/>
      <dgm:t>
        <a:bodyPr/>
        <a:lstStyle/>
        <a:p>
          <a:endParaRPr lang="en-US"/>
        </a:p>
      </dgm:t>
    </dgm:pt>
    <dgm:pt modelId="{8DCE54F4-C904-473B-993B-888DF3C058BF}">
      <dgm:prSet/>
      <dgm:spPr/>
      <dgm:t>
        <a:bodyPr/>
        <a:lstStyle/>
        <a:p>
          <a:r>
            <a:rPr lang="en-US"/>
            <a:t>Ex: Used it to stored simple data of users/games.</a:t>
          </a:r>
        </a:p>
      </dgm:t>
    </dgm:pt>
    <dgm:pt modelId="{537DA0F7-6F11-4276-8F5E-EC4CB8380696}" type="parTrans" cxnId="{F75B9E8E-32E3-41A7-B02E-DF1F372F054B}">
      <dgm:prSet/>
      <dgm:spPr/>
      <dgm:t>
        <a:bodyPr/>
        <a:lstStyle/>
        <a:p>
          <a:endParaRPr lang="en-US"/>
        </a:p>
      </dgm:t>
    </dgm:pt>
    <dgm:pt modelId="{B6881FBC-29D6-4738-9E65-FEF9904A3A26}" type="sibTrans" cxnId="{F75B9E8E-32E3-41A7-B02E-DF1F372F054B}">
      <dgm:prSet/>
      <dgm:spPr/>
      <dgm:t>
        <a:bodyPr/>
        <a:lstStyle/>
        <a:p>
          <a:endParaRPr lang="en-US"/>
        </a:p>
      </dgm:t>
    </dgm:pt>
    <dgm:pt modelId="{91BB6B15-60EC-453D-BB0E-3BF74D147D0D}" type="pres">
      <dgm:prSet presAssocID="{E78D2118-FC67-48AA-AD20-1DF41837B0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708409-5BC4-4AE2-9BBF-09EBCAD1E133}" type="pres">
      <dgm:prSet presAssocID="{C274840F-8517-4ABA-A3B2-1BD01410345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111546-7048-4782-933E-BD734483859C}" type="pres">
      <dgm:prSet presAssocID="{8BFFAC6E-8A64-4A0F-992E-16EB23515D41}" presName="spacer" presStyleCnt="0"/>
      <dgm:spPr/>
    </dgm:pt>
    <dgm:pt modelId="{280B538F-27F0-4DC0-91FB-8D75E5A34D1E}" type="pres">
      <dgm:prSet presAssocID="{95F8AD4B-E091-4408-8B51-24481C944E9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E2827F-0F5F-4441-B822-5EE1BA169ED0}" type="pres">
      <dgm:prSet presAssocID="{42462428-A306-4DA0-8C44-0C97C035D74F}" presName="spacer" presStyleCnt="0"/>
      <dgm:spPr/>
    </dgm:pt>
    <dgm:pt modelId="{C788F755-D997-44EA-8B5E-CD7F770691F2}" type="pres">
      <dgm:prSet presAssocID="{B5FE7AE7-C9EA-49E3-AB1B-6B99D95BD65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C5EB93-EE1F-4808-ABDE-57095FCFA887}" type="pres">
      <dgm:prSet presAssocID="{254700F4-AAF2-4C97-8D4A-932DCACCDEE3}" presName="spacer" presStyleCnt="0"/>
      <dgm:spPr/>
    </dgm:pt>
    <dgm:pt modelId="{AB7DDAA8-90FC-4962-9B03-44733354EB74}" type="pres">
      <dgm:prSet presAssocID="{8DCE54F4-C904-473B-993B-888DF3C058B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D987A8-F2C0-46B3-89CE-5885CB24A7C7}" type="presOf" srcId="{95F8AD4B-E091-4408-8B51-24481C944E98}" destId="{280B538F-27F0-4DC0-91FB-8D75E5A34D1E}" srcOrd="0" destOrd="0" presId="urn:microsoft.com/office/officeart/2005/8/layout/vList2"/>
    <dgm:cxn modelId="{150A7A4A-E585-4B43-9417-C818302472F4}" type="presOf" srcId="{B5FE7AE7-C9EA-49E3-AB1B-6B99D95BD654}" destId="{C788F755-D997-44EA-8B5E-CD7F770691F2}" srcOrd="0" destOrd="0" presId="urn:microsoft.com/office/officeart/2005/8/layout/vList2"/>
    <dgm:cxn modelId="{E70D82AC-233C-44EF-89CC-76BD8A7FBF00}" type="presOf" srcId="{8DCE54F4-C904-473B-993B-888DF3C058BF}" destId="{AB7DDAA8-90FC-4962-9B03-44733354EB74}" srcOrd="0" destOrd="0" presId="urn:microsoft.com/office/officeart/2005/8/layout/vList2"/>
    <dgm:cxn modelId="{863373FA-B52D-4604-864E-FB578BA95297}" srcId="{E78D2118-FC67-48AA-AD20-1DF41837B0EC}" destId="{95F8AD4B-E091-4408-8B51-24481C944E98}" srcOrd="1" destOrd="0" parTransId="{052B59D5-D08E-4C45-9D22-44DEFA9C4E0F}" sibTransId="{42462428-A306-4DA0-8C44-0C97C035D74F}"/>
    <dgm:cxn modelId="{88194139-648C-41F5-ABBE-55213FB76B8D}" srcId="{E78D2118-FC67-48AA-AD20-1DF41837B0EC}" destId="{B5FE7AE7-C9EA-49E3-AB1B-6B99D95BD654}" srcOrd="2" destOrd="0" parTransId="{F82F3D99-022C-4E0A-AD40-2551D34CB6B8}" sibTransId="{254700F4-AAF2-4C97-8D4A-932DCACCDEE3}"/>
    <dgm:cxn modelId="{F75B9E8E-32E3-41A7-B02E-DF1F372F054B}" srcId="{E78D2118-FC67-48AA-AD20-1DF41837B0EC}" destId="{8DCE54F4-C904-473B-993B-888DF3C058BF}" srcOrd="3" destOrd="0" parTransId="{537DA0F7-6F11-4276-8F5E-EC4CB8380696}" sibTransId="{B6881FBC-29D6-4738-9E65-FEF9904A3A26}"/>
    <dgm:cxn modelId="{23FA9BD9-E787-460A-AF51-9D01407D6C39}" type="presOf" srcId="{C274840F-8517-4ABA-A3B2-1BD01410345A}" destId="{7B708409-5BC4-4AE2-9BBF-09EBCAD1E133}" srcOrd="0" destOrd="0" presId="urn:microsoft.com/office/officeart/2005/8/layout/vList2"/>
    <dgm:cxn modelId="{051CA951-123D-4EA0-B2D1-F7BCE7BFEE42}" type="presOf" srcId="{E78D2118-FC67-48AA-AD20-1DF41837B0EC}" destId="{91BB6B15-60EC-453D-BB0E-3BF74D147D0D}" srcOrd="0" destOrd="0" presId="urn:microsoft.com/office/officeart/2005/8/layout/vList2"/>
    <dgm:cxn modelId="{C892A90F-1B03-4517-A425-61283328DF5A}" srcId="{E78D2118-FC67-48AA-AD20-1DF41837B0EC}" destId="{C274840F-8517-4ABA-A3B2-1BD01410345A}" srcOrd="0" destOrd="0" parTransId="{62EFC692-8016-4751-BC8B-CC138A2D4394}" sibTransId="{8BFFAC6E-8A64-4A0F-992E-16EB23515D41}"/>
    <dgm:cxn modelId="{838D1609-40AA-4205-A984-557132E7CE56}" type="presParOf" srcId="{91BB6B15-60EC-453D-BB0E-3BF74D147D0D}" destId="{7B708409-5BC4-4AE2-9BBF-09EBCAD1E133}" srcOrd="0" destOrd="0" presId="urn:microsoft.com/office/officeart/2005/8/layout/vList2"/>
    <dgm:cxn modelId="{520A5444-5789-4863-9D19-85F4116DC1B4}" type="presParOf" srcId="{91BB6B15-60EC-453D-BB0E-3BF74D147D0D}" destId="{1A111546-7048-4782-933E-BD734483859C}" srcOrd="1" destOrd="0" presId="urn:microsoft.com/office/officeart/2005/8/layout/vList2"/>
    <dgm:cxn modelId="{C675344D-EFC1-4A17-844B-2385CFFF6CA1}" type="presParOf" srcId="{91BB6B15-60EC-453D-BB0E-3BF74D147D0D}" destId="{280B538F-27F0-4DC0-91FB-8D75E5A34D1E}" srcOrd="2" destOrd="0" presId="urn:microsoft.com/office/officeart/2005/8/layout/vList2"/>
    <dgm:cxn modelId="{374D6202-D35A-42F4-A88E-62AD5BAB5F10}" type="presParOf" srcId="{91BB6B15-60EC-453D-BB0E-3BF74D147D0D}" destId="{68E2827F-0F5F-4441-B822-5EE1BA169ED0}" srcOrd="3" destOrd="0" presId="urn:microsoft.com/office/officeart/2005/8/layout/vList2"/>
    <dgm:cxn modelId="{B4479EB5-5E1B-424E-A84C-BF6EBD51B265}" type="presParOf" srcId="{91BB6B15-60EC-453D-BB0E-3BF74D147D0D}" destId="{C788F755-D997-44EA-8B5E-CD7F770691F2}" srcOrd="4" destOrd="0" presId="urn:microsoft.com/office/officeart/2005/8/layout/vList2"/>
    <dgm:cxn modelId="{B949E5AC-78BC-4AC8-B6FC-521D4D2C7837}" type="presParOf" srcId="{91BB6B15-60EC-453D-BB0E-3BF74D147D0D}" destId="{48C5EB93-EE1F-4808-ABDE-57095FCFA887}" srcOrd="5" destOrd="0" presId="urn:microsoft.com/office/officeart/2005/8/layout/vList2"/>
    <dgm:cxn modelId="{7AF4D330-D271-49F5-A2ED-2B28A88E8C39}" type="presParOf" srcId="{91BB6B15-60EC-453D-BB0E-3BF74D147D0D}" destId="{AB7DDAA8-90FC-4962-9B03-44733354EB7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2DD0C21-8FEE-4C18-8789-CC8ABE206F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B51757-7607-4CEA-A0EE-3C5BDC2C1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NINE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EF39256-F095-41C8-8707-6C1A665E8F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xmlns="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xmlns="" id="{4FAE1107-CEC3-4041-8BAA-CDB6F6759B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Data Persistence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xmlns="" id="{1AEA88FB-F5DD-45CE-AAE1-7B33D0ABDD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26455"/>
            <a:ext cx="4366924" cy="4589755"/>
          </a:xfrm>
        </p:spPr>
        <p:txBody>
          <a:bodyPr>
            <a:normAutofit/>
          </a:bodyPr>
          <a:lstStyle/>
          <a:p>
            <a:pPr marL="0" indent="0">
              <a:buClrTx/>
              <a:buNone/>
            </a:pPr>
            <a:r>
              <a:rPr lang="en-US" sz="2400" dirty="0">
                <a:solidFill>
                  <a:srgbClr val="FFFFFF"/>
                </a:solidFill>
              </a:rPr>
              <a:t>Data Persistence is the act of saving some data to the phone.</a:t>
            </a:r>
          </a:p>
          <a:p>
            <a:pPr marL="0" indent="0">
              <a:buClrTx/>
              <a:buNone/>
            </a:pPr>
            <a:r>
              <a:rPr lang="en-US" sz="2400" dirty="0">
                <a:solidFill>
                  <a:srgbClr val="FFFFFF"/>
                </a:solidFill>
              </a:rPr>
              <a:t>There are five ways you can save the data: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US" sz="2400" dirty="0">
                <a:solidFill>
                  <a:srgbClr val="FFFFFF"/>
                </a:solidFill>
              </a:rPr>
              <a:t>Using SaveInstanceState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US" sz="2400" dirty="0">
                <a:solidFill>
                  <a:srgbClr val="FFFFFF"/>
                </a:solidFill>
              </a:rPr>
              <a:t>Using File System</a:t>
            </a:r>
          </a:p>
          <a:p>
            <a:pPr marL="630936" lvl="1" indent="-457200">
              <a:buClrTx/>
              <a:buFont typeface="+mj-lt"/>
              <a:buAutoNum type="alphaLcParenR"/>
            </a:pPr>
            <a:r>
              <a:rPr lang="en-US" sz="2400" dirty="0">
                <a:solidFill>
                  <a:srgbClr val="FFFFFF"/>
                </a:solidFill>
              </a:rPr>
              <a:t>SharedPreferences</a:t>
            </a:r>
          </a:p>
          <a:p>
            <a:pPr marL="630936" lvl="1" indent="-457200">
              <a:buClrTx/>
              <a:buFont typeface="+mj-lt"/>
              <a:buAutoNum type="alphaLcParenR"/>
            </a:pPr>
            <a:r>
              <a:rPr lang="en-US" sz="2400" dirty="0">
                <a:solidFill>
                  <a:srgbClr val="FFFFFF"/>
                </a:solidFill>
              </a:rPr>
              <a:t>SQLite Database</a:t>
            </a:r>
          </a:p>
          <a:p>
            <a:pPr marL="630936" lvl="1" indent="-457200">
              <a:buClrTx/>
              <a:buFont typeface="+mj-lt"/>
              <a:buAutoNum type="alphaLcParenR"/>
            </a:pPr>
            <a:r>
              <a:rPr lang="en-US" sz="2400" dirty="0">
                <a:solidFill>
                  <a:srgbClr val="FFFFFF"/>
                </a:solidFill>
              </a:rPr>
              <a:t>Internal/External Storage</a:t>
            </a:r>
          </a:p>
          <a:p>
            <a:pPr marL="630936" lvl="1" indent="-457200">
              <a:buClrTx/>
              <a:buFont typeface="+mj-lt"/>
              <a:buAutoNum type="alphaLcParenR"/>
            </a:pPr>
            <a:r>
              <a:rPr lang="en-US" sz="2400" dirty="0">
                <a:solidFill>
                  <a:srgbClr val="FFFFFF"/>
                </a:solidFill>
              </a:rPr>
              <a:t>Server (Ex: Firebase)</a:t>
            </a:r>
          </a:p>
          <a:p>
            <a:pPr marL="356616" lvl="2" indent="0">
              <a:buClrTx/>
              <a:buNone/>
            </a:pPr>
            <a:endParaRPr lang="en-US" dirty="0">
              <a:solidFill>
                <a:srgbClr val="FFFFFF"/>
              </a:solidFill>
            </a:endParaRPr>
          </a:p>
          <a:p>
            <a:pPr marL="630936" lvl="1" indent="-457200">
              <a:buClrTx/>
              <a:buFont typeface="+mj-lt"/>
              <a:buAutoNum type="alphaLcParenR"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2" name="Graphic 81" descr="Smart Phone">
            <a:extLst>
              <a:ext uri="{FF2B5EF4-FFF2-40B4-BE49-F238E27FC236}">
                <a16:creationId xmlns:a16="http://schemas.microsoft.com/office/drawing/2014/main" xmlns="" id="{93B30A87-C657-4DB7-9303-A5AB4CBE2F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096000" y="701039"/>
            <a:ext cx="5455921" cy="5455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F7422F06-6017-4361-8872-E0E2CEB20B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C0AF9B-C6F1-4EED-BBA3-EF113349A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Saved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Instance State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8D81639A-408F-4007-A3A8-B374DA0582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083702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609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22953FD7-F17A-4D8D-8237-93E8D56716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F7422F06-6017-4361-8872-E0E2CEB20B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E5E2A2-C8F8-483B-8A5F-F8D1086B5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kern="1200" cap="all" spc="1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Shared Preferences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xmlns="" id="{5176A0D2-29A8-4CF6-A711-2DE325850DC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75282189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3036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xmlns="" id="{90ED7DC7-F68F-4826-8796-35F7DFEB4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Different ways of Data Persistence</a:t>
            </a:r>
          </a:p>
        </p:txBody>
      </p:sp>
      <p:pic>
        <p:nvPicPr>
          <p:cNvPr id="12" name="Content Placeholder 11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02BAD63E-D363-472D-975F-7BE505A7E2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9" t="6057" r="4914" b="2029"/>
          <a:stretch/>
        </p:blipFill>
        <p:spPr>
          <a:xfrm>
            <a:off x="1341503" y="1876425"/>
            <a:ext cx="9826369" cy="4610100"/>
          </a:xfrm>
        </p:spPr>
      </p:pic>
    </p:spTree>
    <p:extLst>
      <p:ext uri="{BB962C8B-B14F-4D97-AF65-F5344CB8AC3E}">
        <p14:creationId xmlns:p14="http://schemas.microsoft.com/office/powerpoint/2010/main" val="1796818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145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Tw Cen MT</vt:lpstr>
      <vt:lpstr>Tw Cen MT Condensed</vt:lpstr>
      <vt:lpstr>Wingdings 3</vt:lpstr>
      <vt:lpstr>Integral</vt:lpstr>
      <vt:lpstr>Android Development Part NINE</vt:lpstr>
      <vt:lpstr>Data Persistence</vt:lpstr>
      <vt:lpstr>Saved  Instance State</vt:lpstr>
      <vt:lpstr>Shared Preferences</vt:lpstr>
      <vt:lpstr>Different ways of Data Persistence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Development Part Eight</dc:title>
  <dc:creator>Manish Tuladhar</dc:creator>
  <cp:lastModifiedBy>samip Gnyawali</cp:lastModifiedBy>
  <cp:revision>6</cp:revision>
  <dcterms:created xsi:type="dcterms:W3CDTF">2020-06-12T04:11:09Z</dcterms:created>
  <dcterms:modified xsi:type="dcterms:W3CDTF">2024-03-24T03:46:28Z</dcterms:modified>
</cp:coreProperties>
</file>