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57" r:id="rId7"/>
    <p:sldId id="260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951507-212B-4757-8CC8-9631438BBA50}">
          <p14:sldIdLst>
            <p14:sldId id="256"/>
          </p14:sldIdLst>
        </p14:section>
        <p14:section name="Beginning" id="{D62BF076-F989-444C-A9A5-2D967A8C3CCF}">
          <p14:sldIdLst>
            <p14:sldId id="259"/>
            <p14:sldId id="261"/>
            <p14:sldId id="262"/>
            <p14:sldId id="263"/>
          </p14:sldIdLst>
        </p14:section>
        <p14:section name="Intro" id="{EAD4673B-25A8-4A99-87A8-8F50F74DB52E}">
          <p14:sldIdLst>
            <p14:sldId id="257"/>
            <p14:sldId id="260"/>
            <p14:sldId id="258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ish Tuladhar" initials="MT" lastIdx="1" clrIdx="0">
    <p:extLst>
      <p:ext uri="{19B8F6BF-5375-455C-9EA6-DF929625EA0E}">
        <p15:presenceInfo xmlns:p15="http://schemas.microsoft.com/office/powerpoint/2012/main" userId="9e202edfa89ba7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0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8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8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A432F7-C6D1-42AD-B46D-12098838C80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CF8C00-9046-4FF3-9B8C-5E11E12EE7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2DD0C21-8FEE-4C18-8789-CC8ABE206F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B51757-7607-4CEA-A0EE-3C5BDC2C1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A05CE-6195-44B9-AFD6-638F2DD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Flutter Development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Part one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D12EF9-E253-4D0F-9888-432F0DDA1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A544106-1B2B-42AD-9E1F-82A2B2FF1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40" y="640080"/>
            <a:ext cx="6612916" cy="330645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EF39256-F095-41C8-8707-6C1A665E8F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FD37F-8695-4D61-A51D-BD7F8FFB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Tell me About you?</a:t>
            </a:r>
          </a:p>
        </p:txBody>
      </p:sp>
      <p:pic>
        <p:nvPicPr>
          <p:cNvPr id="5" name="Content Placeholder 4" descr="A picture containing shelf, room, table&#10;&#10;Description automatically generated">
            <a:extLst>
              <a:ext uri="{FF2B5EF4-FFF2-40B4-BE49-F238E27FC236}">
                <a16:creationId xmlns="" xmlns:a16="http://schemas.microsoft.com/office/drawing/2014/main" id="{19F28615-B5CC-45F8-860D-410F7B682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r="564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C437882-3B73-4273-90D0-B21642C2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638425" cy="471959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+mj-lt"/>
              </a:rPr>
              <a:t> Your Name?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+mj-lt"/>
              </a:rPr>
              <a:t>What do you want to create?</a:t>
            </a:r>
          </a:p>
        </p:txBody>
      </p:sp>
    </p:spTree>
    <p:extLst>
      <p:ext uri="{BB962C8B-B14F-4D97-AF65-F5344CB8AC3E}">
        <p14:creationId xmlns:p14="http://schemas.microsoft.com/office/powerpoint/2010/main" val="214373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6385BE-4C93-4138-87B1-0F955AA8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96" y="648798"/>
            <a:ext cx="2535025" cy="119032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8E7AA0A-C2B9-4DEA-95CB-A6EC34291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2" y="4033326"/>
            <a:ext cx="1911637" cy="1911637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4DBBA9-744A-424E-A28B-AC06458379DF}"/>
              </a:ext>
            </a:extLst>
          </p:cNvPr>
          <p:cNvSpPr txBox="1"/>
          <p:nvPr/>
        </p:nvSpPr>
        <p:spPr>
          <a:xfrm>
            <a:off x="835872" y="5949618"/>
            <a:ext cx="176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  <a:p>
            <a:pPr algn="ctr"/>
            <a:r>
              <a:rPr lang="en-US" dirty="0"/>
              <a:t>(iOS Developer)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1FE261A0-B6AF-4FF7-8C96-339E59580307}"/>
              </a:ext>
            </a:extLst>
          </p:cNvPr>
          <p:cNvSpPr/>
          <p:nvPr/>
        </p:nvSpPr>
        <p:spPr>
          <a:xfrm rot="14240969">
            <a:off x="2667811" y="3733740"/>
            <a:ext cx="568171" cy="747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56370C8-A221-4738-82DD-47B1A6743584}"/>
              </a:ext>
            </a:extLst>
          </p:cNvPr>
          <p:cNvGrpSpPr/>
          <p:nvPr/>
        </p:nvGrpSpPr>
        <p:grpSpPr>
          <a:xfrm>
            <a:off x="3393213" y="1834561"/>
            <a:ext cx="1760975" cy="3154582"/>
            <a:chOff x="3393213" y="1834561"/>
            <a:chExt cx="1760975" cy="3154582"/>
          </a:xfrm>
        </p:grpSpPr>
        <p:pic>
          <p:nvPicPr>
            <p:cNvPr id="11" name="Picture 10" descr="A picture containing bus&#10;&#10;Description automatically generated">
              <a:extLst>
                <a:ext uri="{FF2B5EF4-FFF2-40B4-BE49-F238E27FC236}">
                  <a16:creationId xmlns="" xmlns:a16="http://schemas.microsoft.com/office/drawing/2014/main" id="{2022DDAD-4246-44CD-8C08-CB68BA1B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53" y="1834561"/>
              <a:ext cx="1403464" cy="271375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092F936-3FFD-448F-B4B1-60F15C800EEA}"/>
                </a:ext>
              </a:extLst>
            </p:cNvPr>
            <p:cNvSpPr txBox="1"/>
            <p:nvPr/>
          </p:nvSpPr>
          <p:spPr>
            <a:xfrm>
              <a:off x="3393213" y="4619811"/>
              <a:ext cx="1760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Match Food App</a:t>
              </a:r>
            </a:p>
          </p:txBody>
        </p:sp>
      </p:grp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0B37A901-FC70-4F31-B3FB-A47E716BD516}"/>
              </a:ext>
            </a:extLst>
          </p:cNvPr>
          <p:cNvSpPr/>
          <p:nvPr/>
        </p:nvSpPr>
        <p:spPr>
          <a:xfrm rot="16200000">
            <a:off x="5530678" y="2756850"/>
            <a:ext cx="585830" cy="86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1DA7ECD-8CAF-4486-837F-72CE77D79826}"/>
              </a:ext>
            </a:extLst>
          </p:cNvPr>
          <p:cNvGrpSpPr/>
          <p:nvPr/>
        </p:nvGrpSpPr>
        <p:grpSpPr>
          <a:xfrm>
            <a:off x="6203711" y="1834561"/>
            <a:ext cx="1911637" cy="3477748"/>
            <a:chOff x="6372388" y="1834561"/>
            <a:chExt cx="1911637" cy="3477748"/>
          </a:xfrm>
        </p:grpSpPr>
        <p:pic>
          <p:nvPicPr>
            <p:cNvPr id="19" name="Picture 18" descr="A drawing of a person&#10;&#10;Description automatically generated">
              <a:extLst>
                <a:ext uri="{FF2B5EF4-FFF2-40B4-BE49-F238E27FC236}">
                  <a16:creationId xmlns="" xmlns:a16="http://schemas.microsoft.com/office/drawing/2014/main" id="{B9ADDB9F-E04A-4BC8-8684-AC18C3960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390" y="1834561"/>
              <a:ext cx="1305635" cy="27142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AB47077-211C-46AB-9F12-7070E2A60280}"/>
                </a:ext>
              </a:extLst>
            </p:cNvPr>
            <p:cNvSpPr txBox="1"/>
            <p:nvPr/>
          </p:nvSpPr>
          <p:spPr>
            <a:xfrm>
              <a:off x="6372388" y="4665978"/>
              <a:ext cx="1911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When will it come to Android?</a:t>
              </a:r>
            </a:p>
          </p:txBody>
        </p:sp>
      </p:grp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1D1CAC14-23CD-404D-881B-B0128713091B}"/>
              </a:ext>
            </a:extLst>
          </p:cNvPr>
          <p:cNvSpPr/>
          <p:nvPr/>
        </p:nvSpPr>
        <p:spPr>
          <a:xfrm rot="14967770">
            <a:off x="8312781" y="1367430"/>
            <a:ext cx="585830" cy="109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9869730-691A-4165-90F6-C453457AC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03" y="3097540"/>
            <a:ext cx="2304321" cy="143515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B118D2E-9708-4D72-BE8D-35A1F4EB2627}"/>
              </a:ext>
            </a:extLst>
          </p:cNvPr>
          <p:cNvGrpSpPr/>
          <p:nvPr/>
        </p:nvGrpSpPr>
        <p:grpSpPr>
          <a:xfrm>
            <a:off x="9307459" y="572735"/>
            <a:ext cx="2740611" cy="2220347"/>
            <a:chOff x="9307459" y="572735"/>
            <a:chExt cx="2740611" cy="2220347"/>
          </a:xfrm>
        </p:grpSpPr>
        <p:pic>
          <p:nvPicPr>
            <p:cNvPr id="25" name="Picture 24" descr="A picture containing computer, toy, table, clock&#10;&#10;Description automatically generated">
              <a:extLst>
                <a:ext uri="{FF2B5EF4-FFF2-40B4-BE49-F238E27FC236}">
                  <a16:creationId xmlns="" xmlns:a16="http://schemas.microsoft.com/office/drawing/2014/main" id="{A1BD4D17-78A0-444D-B5E0-F3594AAB4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59" y="572735"/>
              <a:ext cx="2740611" cy="182707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689B2A6-5155-4828-B01F-2D4D547A85AC}"/>
                </a:ext>
              </a:extLst>
            </p:cNvPr>
            <p:cNvSpPr txBox="1"/>
            <p:nvPr/>
          </p:nvSpPr>
          <p:spPr>
            <a:xfrm>
              <a:off x="9427785" y="2423750"/>
              <a:ext cx="229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Android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2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7101A3-293F-49FA-9EF3-278F2E15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B46D7202-CA57-4453-BB50-752048AA6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4" y="2530198"/>
            <a:ext cx="3549980" cy="1797602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015F50A1-67DB-4D61-84EC-139590D161E4}"/>
              </a:ext>
            </a:extLst>
          </p:cNvPr>
          <p:cNvCxnSpPr/>
          <p:nvPr/>
        </p:nvCxnSpPr>
        <p:spPr>
          <a:xfrm flipV="1">
            <a:off x="1278385" y="4145871"/>
            <a:ext cx="355107" cy="781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D0242D-767B-4421-B290-21BDEAAE126F}"/>
              </a:ext>
            </a:extLst>
          </p:cNvPr>
          <p:cNvSpPr txBox="1"/>
          <p:nvPr/>
        </p:nvSpPr>
        <p:spPr>
          <a:xfrm>
            <a:off x="504429" y="4927106"/>
            <a:ext cx="176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Weird Layouts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5A1D76B-7CE3-429C-B6D1-907BAD2BB68C}"/>
              </a:ext>
            </a:extLst>
          </p:cNvPr>
          <p:cNvGrpSpPr/>
          <p:nvPr/>
        </p:nvGrpSpPr>
        <p:grpSpPr>
          <a:xfrm>
            <a:off x="4383779" y="1491889"/>
            <a:ext cx="3783678" cy="3804549"/>
            <a:chOff x="4383779" y="1491889"/>
            <a:chExt cx="3783678" cy="3804549"/>
          </a:xfrm>
        </p:grpSpPr>
        <p:pic>
          <p:nvPicPr>
            <p:cNvPr id="16" name="Picture 15" descr="A picture containing stereo, electronics, computer, laptop&#10;&#10;Description automatically generated">
              <a:extLst>
                <a:ext uri="{FF2B5EF4-FFF2-40B4-BE49-F238E27FC236}">
                  <a16:creationId xmlns="" xmlns:a16="http://schemas.microsoft.com/office/drawing/2014/main" id="{F76DCCFF-F10C-4735-A422-9F37D1E0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779" y="1491889"/>
              <a:ext cx="3783678" cy="361988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96D6AA7-5EC7-4E2D-88BE-EDB229FA460B}"/>
                </a:ext>
              </a:extLst>
            </p:cNvPr>
            <p:cNvSpPr txBox="1"/>
            <p:nvPr/>
          </p:nvSpPr>
          <p:spPr>
            <a:xfrm>
              <a:off x="5128889" y="4927106"/>
              <a:ext cx="2293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Manage 2 code bases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AF5890-04AB-4724-9DB8-5600462A90E5}"/>
              </a:ext>
            </a:extLst>
          </p:cNvPr>
          <p:cNvGrpSpPr/>
          <p:nvPr/>
        </p:nvGrpSpPr>
        <p:grpSpPr>
          <a:xfrm>
            <a:off x="8167457" y="2651516"/>
            <a:ext cx="3674759" cy="2644922"/>
            <a:chOff x="8167457" y="2651516"/>
            <a:chExt cx="3674759" cy="2644922"/>
          </a:xfrm>
        </p:grpSpPr>
        <p:pic>
          <p:nvPicPr>
            <p:cNvPr id="19" name="Picture 18" descr="A close up of a computer&#10;&#10;Description automatically generated">
              <a:extLst>
                <a:ext uri="{FF2B5EF4-FFF2-40B4-BE49-F238E27FC236}">
                  <a16:creationId xmlns="" xmlns:a16="http://schemas.microsoft.com/office/drawing/2014/main" id="{DE6F0DF2-A2D6-40F3-B752-4950471DC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457" y="2651516"/>
              <a:ext cx="3674759" cy="212165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7886B94-A8C2-4C38-A896-7D3521B852C0}"/>
                </a:ext>
              </a:extLst>
            </p:cNvPr>
            <p:cNvSpPr txBox="1"/>
            <p:nvPr/>
          </p:nvSpPr>
          <p:spPr>
            <a:xfrm>
              <a:off x="8737485" y="4927106"/>
              <a:ext cx="2293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 Screen Sizes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9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5A1BD-8EB9-4171-A81F-D00C2C10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US"/>
              <a:t>Solution</a:t>
            </a:r>
          </a:p>
        </p:txBody>
      </p:sp>
      <p:pic>
        <p:nvPicPr>
          <p:cNvPr id="6" name="Content Placeholder 5" descr="A picture containing drawing, sign&#10;&#10;Description automatically generated">
            <a:extLst>
              <a:ext uri="{FF2B5EF4-FFF2-40B4-BE49-F238E27FC236}">
                <a16:creationId xmlns="" xmlns:a16="http://schemas.microsoft.com/office/drawing/2014/main" id="{43F93641-0969-469B-BE08-B96607705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2832901"/>
            <a:ext cx="6561018" cy="273922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A4D39DB-AFA4-47BA-A7F2-13A71D210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E6F34157-8F40-40BD-87C4-5B40F39F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90" y="635507"/>
            <a:ext cx="3998875" cy="558698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Flutter is a UI-Toolkit that makes developers to design applications for all screen sizes and devices.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2C80AF-4462-44AF-B5B9-38790A2F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84" y="824913"/>
            <a:ext cx="3779085" cy="7908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08F4A1-EF97-4EC3-AC68-35AA8C5B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6" y="1930763"/>
            <a:ext cx="4616335" cy="45720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Flutter is an application development framework from Google.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It’s a UI toolkit for building beautiful natively compiled applications (both for iOS and Android) as well as for web and desktop all from a single code base.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It aims to make the development as easy, quick, and productive as possible.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Flutter is loved because of its wide widget catalog, amazing performance and a well-organized community to contribute to meeting the goal. Hence flutter is blooming and is a pretty good framework.</a:t>
            </a:r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1EE1E36-BD09-4B8F-BCD9-1E37A2F63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54" y="657954"/>
            <a:ext cx="4696880" cy="234843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CCC94DC-F18F-4329-9F0E-44C7DB4B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7" y="3112516"/>
            <a:ext cx="5972255" cy="290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97AD72-7C36-4B77-BAEA-F28FFD5CD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200" y="6122875"/>
            <a:ext cx="2734800" cy="7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C04B5-264B-441F-9127-567B473D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How Does Flutter Does it?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B73489F-2330-487A-B25D-6CCE1E9C7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Flutter has whole bunch of prebuilt widgets that helps to layout your app.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It borrows some concepts from web design like centering, padding.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It does all by drawing the blank canvas by with flutter widgets.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ADB4DE9-DEB4-47F2-8601-268893F1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99" y="1694922"/>
            <a:ext cx="4850821" cy="4111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EA0F2D-8FEC-4A54-805C-83C439B7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42" y="473074"/>
            <a:ext cx="2755037" cy="5911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EDBD8F-8671-46C2-86EA-2886477F29BD}"/>
              </a:ext>
            </a:extLst>
          </p:cNvPr>
          <p:cNvSpPr txBox="1"/>
          <p:nvPr/>
        </p:nvSpPr>
        <p:spPr>
          <a:xfrm>
            <a:off x="5345661" y="5956870"/>
            <a:ext cx="252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Expressive, beautiful UIs and Animations</a:t>
            </a:r>
          </a:p>
        </p:txBody>
      </p:sp>
    </p:spTree>
    <p:extLst>
      <p:ext uri="{BB962C8B-B14F-4D97-AF65-F5344CB8AC3E}">
        <p14:creationId xmlns:p14="http://schemas.microsoft.com/office/powerpoint/2010/main" val="30699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B9977-5569-477E-B13F-76B3329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Fast and Productive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711419-33F3-4C6A-B719-CE320D49C526}"/>
              </a:ext>
            </a:extLst>
          </p:cNvPr>
          <p:cNvSpPr txBox="1"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Brings the power of game engine.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60 fps, GPU accelerated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Compiled to native code.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Hot Reload in seconds.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More time to experiment and test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C9B56C-C9FA-4DD8-9ED1-E78995CA6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129"/>
          <a:stretch/>
        </p:blipFill>
        <p:spPr>
          <a:xfrm>
            <a:off x="7488855" y="640080"/>
            <a:ext cx="267021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BDDD243-ED5F-4896-B18B-ABCF4B7E1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9E6BB3-DF2B-4751-97C5-B3DB949AED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BA79E-5E02-4244-BAD3-799B3EDD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Deploy It Everywhere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5397CB-2872-47AE-9CE3-CCCC8EDC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21" y="152776"/>
            <a:ext cx="8837486" cy="43483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1721DD-D110-44EE-82A7-D56AB687E6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52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247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 Cen MT</vt:lpstr>
      <vt:lpstr>Tw Cen MT Condensed</vt:lpstr>
      <vt:lpstr>Wingdings 3</vt:lpstr>
      <vt:lpstr>Integral</vt:lpstr>
      <vt:lpstr>Flutter Development Part one</vt:lpstr>
      <vt:lpstr>Tell me About you?</vt:lpstr>
      <vt:lpstr>Overview</vt:lpstr>
      <vt:lpstr>Problems</vt:lpstr>
      <vt:lpstr>Solution</vt:lpstr>
      <vt:lpstr>Introduction </vt:lpstr>
      <vt:lpstr>How Does Flutter Does it?</vt:lpstr>
      <vt:lpstr>Fast and Productive</vt:lpstr>
      <vt:lpstr>Deploy It Everywhere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Flutter Development</dc:title>
  <dc:creator>Manish Tuladhar</dc:creator>
  <cp:lastModifiedBy>samip Gnyawali</cp:lastModifiedBy>
  <cp:revision>11</cp:revision>
  <dcterms:created xsi:type="dcterms:W3CDTF">2019-12-03T17:38:31Z</dcterms:created>
  <dcterms:modified xsi:type="dcterms:W3CDTF">2024-03-25T11:05:02Z</dcterms:modified>
</cp:coreProperties>
</file>