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7" r:id="rId2"/>
    <p:sldId id="258" r:id="rId3"/>
    <p:sldId id="261" r:id="rId4"/>
    <p:sldId id="260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nish Tuladhar" initials="MT" lastIdx="1" clrIdx="0">
    <p:extLst>
      <p:ext uri="{19B8F6BF-5375-455C-9EA6-DF929625EA0E}">
        <p15:presenceInfo xmlns:p15="http://schemas.microsoft.com/office/powerpoint/2012/main" userId="9e202edfa89ba71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F3E62C-F329-4137-BC80-1BB1111AD9BB}" v="293" dt="2020-06-03T08:27:44.1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77E20-4163-4373-9A00-64A59245A3E2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1A824F-0E7C-4B92-9E01-25DC527C0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58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AD9536F-139C-4CAE-AB43-FBCC4F1DB270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A1FC9-B1AD-4F45-BA03-92CC5CDFEA3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062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536F-139C-4CAE-AB43-FBCC4F1DB270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A1FC9-B1AD-4F45-BA03-92CC5CDFE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107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536F-139C-4CAE-AB43-FBCC4F1DB270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A1FC9-B1AD-4F45-BA03-92CC5CDFEA3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6040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536F-139C-4CAE-AB43-FBCC4F1DB270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A1FC9-B1AD-4F45-BA03-92CC5CDFE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970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536F-139C-4CAE-AB43-FBCC4F1DB270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A1FC9-B1AD-4F45-BA03-92CC5CDFEA3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508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536F-139C-4CAE-AB43-FBCC4F1DB270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A1FC9-B1AD-4F45-BA03-92CC5CDFE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053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536F-139C-4CAE-AB43-FBCC4F1DB270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A1FC9-B1AD-4F45-BA03-92CC5CDFE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905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536F-139C-4CAE-AB43-FBCC4F1DB270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A1FC9-B1AD-4F45-BA03-92CC5CDFE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627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536F-139C-4CAE-AB43-FBCC4F1DB270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A1FC9-B1AD-4F45-BA03-92CC5CDFE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848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536F-139C-4CAE-AB43-FBCC4F1DB270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A1FC9-B1AD-4F45-BA03-92CC5CDFE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774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536F-139C-4CAE-AB43-FBCC4F1DB270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A1FC9-B1AD-4F45-BA03-92CC5CDFEA3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5740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AD9536F-139C-4CAE-AB43-FBCC4F1DB270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14A1FC9-B1AD-4F45-BA03-92CC5CDFEA3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2698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s://flutter.dev/docs/development/ui/animations/tutoria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42DD0C21-8FEE-4C18-8789-CC8ABE206F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4B51757-7607-4CEA-A0EE-3C5BDC2C1C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571998"/>
            <a:ext cx="12188952" cy="22855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AA05CE-6195-44B9-AFD6-638F2DD670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Flutter Development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Part Eleven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8D12EF9-E253-4D0F-9888-432F0DDA16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 descr="A close up of a computer&#10;&#10;Description automatically generated">
            <a:extLst>
              <a:ext uri="{FF2B5EF4-FFF2-40B4-BE49-F238E27FC236}">
                <a16:creationId xmlns:a16="http://schemas.microsoft.com/office/drawing/2014/main" xmlns="" id="{5A544106-1B2B-42AD-9E1F-82A2B2FF18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640" y="640080"/>
            <a:ext cx="6612916" cy="330645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FEF39256-F095-41C8-8707-6C1A665E8F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8406507" y="5220212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2578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443190-EAA6-4E70-84FA-D6F1A4D69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Animations In flutter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2607D80-263B-4830-BD94-8CA7164C8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3791711" cy="3931920"/>
          </a:xfrm>
        </p:spPr>
        <p:txBody>
          <a:bodyPr vert="horz" lIns="45720" tIns="45720" rIns="4572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Flutter has a whole bunch of pre-build widgets to carry out animations smoothly in 60 FPS rendering.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FFFFFF"/>
                </a:solidFill>
              </a:rPr>
              <a:t>Offical</a:t>
            </a:r>
            <a:r>
              <a:rPr lang="en-US" dirty="0">
                <a:solidFill>
                  <a:srgbClr val="FFFFFF"/>
                </a:solidFill>
              </a:rPr>
              <a:t> Docs:</a:t>
            </a:r>
            <a:r>
              <a:rPr lang="en-US" dirty="0"/>
              <a:t> </a:t>
            </a:r>
            <a:r>
              <a:rPr lang="en-US" dirty="0">
                <a:ea typeface="+mn-lt"/>
                <a:cs typeface="+mn-lt"/>
                <a:hlinkClick r:id="rId2"/>
              </a:rPr>
              <a:t>https://flutter.dev/docs/development/ui/animations/tutorial</a:t>
            </a: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endParaRPr lang="en-US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Picture 4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xmlns="" id="{3B2821AC-9EEB-49F4-98F7-F67D18ACAB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4149" y="640080"/>
            <a:ext cx="3679622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159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9FED0A32-E723-4710-B128-9D4C0202A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738" y="165416"/>
            <a:ext cx="6135517" cy="678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185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xmlns="" id="{39E4C68A-A4A9-48A4-9FF2-D2896B1EA0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xmlns="" id="{E2B9AEA5-52CB-49A6-AF8A-33502F291B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443190-EAA6-4E70-84FA-D6F1A4D69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How Does Animations Work?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2607D80-263B-4830-BD94-8CA7164C8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1048" y="804333"/>
            <a:ext cx="6306003" cy="5249334"/>
          </a:xfrm>
        </p:spPr>
        <p:txBody>
          <a:bodyPr anchor="ctr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err="1"/>
              <a:t>AnimationController</a:t>
            </a:r>
            <a:r>
              <a:rPr lang="en-US" dirty="0"/>
              <a:t>: This manages the "Animation". It produces a new value for every frame that is rendered, keeps track of the animation state and exposes functionality to play (forward), reverse or stop an animation.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Animation </a:t>
            </a:r>
            <a:r>
              <a:rPr lang="en-US" dirty="0"/>
              <a:t>/ </a:t>
            </a:r>
            <a:r>
              <a:rPr lang="en-US" b="1" dirty="0"/>
              <a:t>Tween</a:t>
            </a:r>
            <a:r>
              <a:rPr lang="en-US" dirty="0"/>
              <a:t>: This defines the begin and end values along with how to how move from the beginning to end through a curve. This object will notify the controller through the </a:t>
            </a:r>
            <a:r>
              <a:rPr lang="en-US" dirty="0" err="1"/>
              <a:t>ValueListenable</a:t>
            </a:r>
            <a:r>
              <a:rPr lang="en-US" dirty="0"/>
              <a:t> protocol whenever the value it holds has changed.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Ticker</a:t>
            </a:r>
            <a:r>
              <a:rPr lang="en-US" dirty="0"/>
              <a:t>: A ticker is a class that listens to </a:t>
            </a:r>
            <a:r>
              <a:rPr lang="en-US" dirty="0" err="1"/>
              <a:t>frameCallback</a:t>
            </a:r>
            <a:r>
              <a:rPr lang="en-US" dirty="0"/>
              <a:t> and calls a tick function that passes the elapsed duration between the current frame and the last frame to the ticker listener. In our case the controller.</a:t>
            </a:r>
          </a:p>
        </p:txBody>
      </p:sp>
    </p:spTree>
    <p:extLst>
      <p:ext uri="{BB962C8B-B14F-4D97-AF65-F5344CB8AC3E}">
        <p14:creationId xmlns:p14="http://schemas.microsoft.com/office/powerpoint/2010/main" val="346967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39E4C68A-A4A9-48A4-9FF2-D2896B1EA0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2B9AEA5-52CB-49A6-AF8A-33502F291B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1A2211-478E-4144-8C68-6DD961E0C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Animated builder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4527C63-BA95-4714-A5A2-9D088DF34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1048" y="804333"/>
            <a:ext cx="6306003" cy="5249334"/>
          </a:xfrm>
        </p:spPr>
        <p:txBody>
          <a:bodyPr vert="horz" lIns="45720" tIns="45720" rIns="45720" bIns="45720" rtlCol="0" anchor="ctr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AnimatedBuilder</a:t>
            </a:r>
            <a:r>
              <a:rPr lang="en-US" dirty="0"/>
              <a:t> is useful for more complex widgets that wish to include an animation as part of a larger build function. To use </a:t>
            </a:r>
            <a:r>
              <a:rPr lang="en-US" dirty="0" err="1"/>
              <a:t>AnimatedBuilder</a:t>
            </a:r>
            <a:r>
              <a:rPr lang="en-US" dirty="0"/>
              <a:t>, simply construct the widget and pass it a builder function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If your builder function contains a subtree that does not depend on the animation, it's more efficient to build that subtree once instead of rebuilding it on every animation tick.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If you pass the pre-built subtree as the child parameter, the </a:t>
            </a:r>
            <a:r>
              <a:rPr lang="en-US" dirty="0" err="1"/>
              <a:t>AnimatedBuilder</a:t>
            </a:r>
            <a:r>
              <a:rPr lang="en-US" dirty="0"/>
              <a:t> will pass it back to your builder function so that you can incorporate it into your build.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Using this pre-built child is entirely optional, but can improve performance significantly in some cases and is therefore a good practice.</a:t>
            </a:r>
          </a:p>
        </p:txBody>
      </p:sp>
    </p:spTree>
    <p:extLst>
      <p:ext uri="{BB962C8B-B14F-4D97-AF65-F5344CB8AC3E}">
        <p14:creationId xmlns:p14="http://schemas.microsoft.com/office/powerpoint/2010/main" val="3350569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277</Words>
  <Application>Microsoft Office PowerPoint</Application>
  <PresentationFormat>Widescreen</PresentationFormat>
  <Paragraphs>13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Calibri</vt:lpstr>
      <vt:lpstr>Tw Cen MT</vt:lpstr>
      <vt:lpstr>Tw Cen MT Condensed</vt:lpstr>
      <vt:lpstr>Wingdings</vt:lpstr>
      <vt:lpstr>Wingdings 3</vt:lpstr>
      <vt:lpstr>Integral</vt:lpstr>
      <vt:lpstr>Flutter Development Part Eleven</vt:lpstr>
      <vt:lpstr>Animations In flutter</vt:lpstr>
      <vt:lpstr>PowerPoint Presentation</vt:lpstr>
      <vt:lpstr>How Does Animations Work?</vt:lpstr>
      <vt:lpstr>Animated builder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Flutter Development Part Five</dc:title>
  <dc:creator>Manish Tuladhar</dc:creator>
  <cp:lastModifiedBy>samip Gnyawali</cp:lastModifiedBy>
  <cp:revision>50</cp:revision>
  <dcterms:created xsi:type="dcterms:W3CDTF">2019-12-24T02:56:25Z</dcterms:created>
  <dcterms:modified xsi:type="dcterms:W3CDTF">2024-03-24T03:51:08Z</dcterms:modified>
</cp:coreProperties>
</file>