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6" r:id="rId3"/>
    <p:sldId id="258" r:id="rId4"/>
    <p:sldId id="268" r:id="rId5"/>
    <p:sldId id="269" r:id="rId6"/>
    <p:sldId id="270" r:id="rId7"/>
    <p:sldId id="267" r:id="rId8"/>
    <p:sldId id="271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3C88CA0-1670-42AE-95A1-785F597702DB}">
          <p14:sldIdLst>
            <p14:sldId id="257"/>
          </p14:sldIdLst>
        </p14:section>
        <p14:section name="Why Flutter?" id="{958A258D-7FFF-4BCD-BA71-42DE056FAC37}">
          <p14:sldIdLst>
            <p14:sldId id="266"/>
            <p14:sldId id="258"/>
            <p14:sldId id="268"/>
            <p14:sldId id="269"/>
            <p14:sldId id="270"/>
            <p14:sldId id="267"/>
            <p14:sldId id="271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F04E6BF5-549B-4D27-82E6-E6005CCA3D89}" type="datetimeFigureOut">
              <a:rPr lang="en-US" smtClean="0"/>
              <a:t>3/24/2024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77AC5-628B-4E2A-AAE9-92D6B544694A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99981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E6BF5-549B-4D27-82E6-E6005CCA3D89}" type="datetimeFigureOut">
              <a:rPr lang="en-US" smtClean="0"/>
              <a:t>3/24/2024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77AC5-628B-4E2A-AAE9-92D6B54469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696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E6BF5-549B-4D27-82E6-E6005CCA3D89}" type="datetimeFigureOut">
              <a:rPr lang="en-US" smtClean="0"/>
              <a:t>3/24/2024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77AC5-628B-4E2A-AAE9-92D6B544694A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1256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E6BF5-549B-4D27-82E6-E6005CCA3D89}" type="datetimeFigureOut">
              <a:rPr lang="en-US" smtClean="0"/>
              <a:t>3/24/2024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77AC5-628B-4E2A-AAE9-92D6B54469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0607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E6BF5-549B-4D27-82E6-E6005CCA3D89}" type="datetimeFigureOut">
              <a:rPr lang="en-US" smtClean="0"/>
              <a:t>3/24/2024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77AC5-628B-4E2A-AAE9-92D6B544694A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34693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E6BF5-549B-4D27-82E6-E6005CCA3D89}" type="datetimeFigureOut">
              <a:rPr lang="en-US" smtClean="0"/>
              <a:t>3/24/2024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77AC5-628B-4E2A-AAE9-92D6B54469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9993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E6BF5-549B-4D27-82E6-E6005CCA3D89}" type="datetimeFigureOut">
              <a:rPr lang="en-US" smtClean="0"/>
              <a:t>3/24/2024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77AC5-628B-4E2A-AAE9-92D6B54469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713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E6BF5-549B-4D27-82E6-E6005CCA3D89}" type="datetimeFigureOut">
              <a:rPr lang="en-US" smtClean="0"/>
              <a:t>3/24/2024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77AC5-628B-4E2A-AAE9-92D6B54469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0007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E6BF5-549B-4D27-82E6-E6005CCA3D89}" type="datetimeFigureOut">
              <a:rPr lang="en-US" smtClean="0"/>
              <a:t>3/24/2024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77AC5-628B-4E2A-AAE9-92D6B54469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8920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E6BF5-549B-4D27-82E6-E6005CCA3D89}" type="datetimeFigureOut">
              <a:rPr lang="en-US" smtClean="0"/>
              <a:t>3/24/2024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77AC5-628B-4E2A-AAE9-92D6B54469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3274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E6BF5-549B-4D27-82E6-E6005CCA3D89}" type="datetimeFigureOut">
              <a:rPr lang="en-US" smtClean="0"/>
              <a:t>3/24/2024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77AC5-628B-4E2A-AAE9-92D6B544694A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7734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F04E6BF5-549B-4D27-82E6-E6005CCA3D89}" type="datetimeFigureOut">
              <a:rPr lang="en-US" smtClean="0"/>
              <a:t>3/24/2024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7FF77AC5-628B-4E2A-AAE9-92D6B544694A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5354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42DD0C21-8FEE-4C18-8789-CC8ABE206FE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457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A4B51757-7607-4CEA-A0EE-3C5BDC2C1CF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4571998"/>
            <a:ext cx="12188952" cy="228554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80AA05CE-6195-44B9-AFD6-638F2DD670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Flutter Development</a:t>
            </a:r>
            <a:br>
              <a:rPr lang="en-US" dirty="0">
                <a:solidFill>
                  <a:srgbClr val="FFFFFF"/>
                </a:solidFill>
              </a:rPr>
            </a:br>
            <a:r>
              <a:rPr lang="en-US" sz="1800" dirty="0">
                <a:solidFill>
                  <a:srgbClr val="FFFFFF"/>
                </a:solidFill>
              </a:rPr>
              <a:t>Part Two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38D12EF9-E253-4D0F-9888-432F0DDA16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>
            <a:normAutofit/>
          </a:bodyPr>
          <a:lstStyle/>
          <a:p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4" name="Picture 3" descr="A close up of a computer&#10;&#10;Description automatically generated">
            <a:extLst>
              <a:ext uri="{FF2B5EF4-FFF2-40B4-BE49-F238E27FC236}">
                <a16:creationId xmlns:a16="http://schemas.microsoft.com/office/drawing/2014/main" xmlns="" id="{5A544106-1B2B-42AD-9E1F-82A2B2FF18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6640" y="640080"/>
            <a:ext cx="6612916" cy="3306457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FEF39256-F095-41C8-8707-6C1A665E8F2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V="1">
            <a:off x="8406507" y="5220212"/>
            <a:ext cx="0" cy="91440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25788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4038CB10-1F5C-4D54-9DF7-12586DE5B00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408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0E98B433-4265-41CD-801B-BA6B93EB4E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>
            <a:normAutofit/>
          </a:bodyPr>
          <a:lstStyle/>
          <a:p>
            <a:pPr algn="r"/>
            <a:r>
              <a:rPr lang="en-US">
                <a:solidFill>
                  <a:srgbClr val="FFFFFF"/>
                </a:solidFill>
              </a:rPr>
              <a:t>Why Flutter?</a:t>
            </a:r>
          </a:p>
        </p:txBody>
      </p:sp>
      <p:pic>
        <p:nvPicPr>
          <p:cNvPr id="5" name="Content Placeholder 4" descr="A picture containing laptop, computer, player, phone&#10;&#10;Description automatically generated">
            <a:extLst>
              <a:ext uri="{FF2B5EF4-FFF2-40B4-BE49-F238E27FC236}">
                <a16:creationId xmlns:a16="http://schemas.microsoft.com/office/drawing/2014/main" xmlns="" id="{BD1CFFA2-8087-44F6-BDDF-04859663BD7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0" r="8668"/>
          <a:stretch/>
        </p:blipFill>
        <p:spPr>
          <a:xfrm>
            <a:off x="327547" y="321733"/>
            <a:ext cx="7058306" cy="4107392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73ED6512-6858-4552-B699-9A97FE9A4EA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xmlns="" id="{9E60545D-EF05-44D5-8F75-BE4ABA547C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9319" y="917725"/>
            <a:ext cx="3424739" cy="4852362"/>
          </a:xfrm>
        </p:spPr>
        <p:txBody>
          <a:bodyPr anchor="ctr"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FF"/>
                </a:solidFill>
              </a:rPr>
              <a:t> One Code Base To Rule Them All.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FF"/>
                </a:solidFill>
              </a:rPr>
              <a:t> One Place to Update.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FF"/>
                </a:solidFill>
              </a:rPr>
              <a:t> One Place to Debug.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FF"/>
                </a:solidFill>
              </a:rPr>
              <a:t> Huge advantage than learning different language for Android’s Java, iOS’s Swift and Web’s JavaScript.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FF"/>
                </a:solidFill>
              </a:rPr>
              <a:t> Only need to get good a one thing.</a:t>
            </a:r>
          </a:p>
        </p:txBody>
      </p:sp>
    </p:spTree>
    <p:extLst>
      <p:ext uri="{BB962C8B-B14F-4D97-AF65-F5344CB8AC3E}">
        <p14:creationId xmlns:p14="http://schemas.microsoft.com/office/powerpoint/2010/main" val="33404648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4FAE1107-CEC3-4041-8BAA-CDB6F6759B3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546854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EAC7AE08-2F7D-4BA0-8136-EF456A8CDE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9" y="585216"/>
            <a:ext cx="3779085" cy="1499616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Dart 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1AEA88FB-F5DD-45CE-AAE1-7B33D0ABDD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AB6B22A-FFA0-4C7E-9D98-B17BE72113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418" y="2084832"/>
            <a:ext cx="3791711" cy="3931920"/>
          </a:xfrm>
        </p:spPr>
        <p:txBody>
          <a:bodyPr>
            <a:normAutofit/>
          </a:bodyPr>
          <a:lstStyle/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FFFF"/>
                </a:solidFill>
              </a:rPr>
              <a:t> The programming language flutter uses.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FFFF"/>
                </a:solidFill>
              </a:rPr>
              <a:t> It’s like most of the modern object-oriented programming language.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FFFF"/>
                </a:solidFill>
              </a:rPr>
              <a:t> Its used to build powerful tools such as Google AdWords and Fiber.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FFFFFF"/>
              </a:solidFill>
            </a:endParaRPr>
          </a:p>
        </p:txBody>
      </p:sp>
      <p:pic>
        <p:nvPicPr>
          <p:cNvPr id="5" name="Picture 4" descr="A picture containing airplane&#10;&#10;Description automatically generated">
            <a:extLst>
              <a:ext uri="{FF2B5EF4-FFF2-40B4-BE49-F238E27FC236}">
                <a16:creationId xmlns:a16="http://schemas.microsoft.com/office/drawing/2014/main" xmlns="" id="{D7DCD518-CD5E-4F6E-9902-AD8DCD3C588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4978" y="1894522"/>
            <a:ext cx="5455921" cy="306895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7E57762-DF79-4738-9729-9EBC3E485BCB}"/>
              </a:ext>
            </a:extLst>
          </p:cNvPr>
          <p:cNvSpPr txBox="1"/>
          <p:nvPr/>
        </p:nvSpPr>
        <p:spPr>
          <a:xfrm>
            <a:off x="7192985" y="5035195"/>
            <a:ext cx="42879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+mj-lt"/>
              </a:rPr>
              <a:t>“One Codebase To Rule Them All”</a:t>
            </a:r>
          </a:p>
        </p:txBody>
      </p:sp>
    </p:spTree>
    <p:extLst>
      <p:ext uri="{BB962C8B-B14F-4D97-AF65-F5344CB8AC3E}">
        <p14:creationId xmlns:p14="http://schemas.microsoft.com/office/powerpoint/2010/main" val="26699605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3FD44E51-56EB-4FCF-B2EF-C6C6BF7A96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449" y="119062"/>
            <a:ext cx="10023102" cy="6619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7800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70CEFE8-9933-4573-9B17-65840E35E9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Constraints</a:t>
            </a:r>
          </a:p>
        </p:txBody>
      </p:sp>
      <p:pic>
        <p:nvPicPr>
          <p:cNvPr id="5" name="Content Placeholder 4" descr="A picture containing screenshot, game&#10;&#10;Description automatically generated">
            <a:extLst>
              <a:ext uri="{FF2B5EF4-FFF2-40B4-BE49-F238E27FC236}">
                <a16:creationId xmlns:a16="http://schemas.microsoft.com/office/drawing/2014/main" xmlns="" id="{CB662A6E-BE26-4211-B451-D006120862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027" y="1909482"/>
            <a:ext cx="2302741" cy="4022725"/>
          </a:xfrm>
        </p:spPr>
      </p:pic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xmlns="" id="{4DD4E03A-897F-4922-BE3E-FCFF65F89B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8284" y="1909482"/>
            <a:ext cx="2538000" cy="4022724"/>
          </a:xfrm>
          <a:prstGeom prst="rect">
            <a:avLst/>
          </a:prstGeom>
        </p:spPr>
      </p:pic>
      <p:pic>
        <p:nvPicPr>
          <p:cNvPr id="9" name="Picture 8" descr="A screenshot of a cell phone&#10;&#10;Description automatically generated">
            <a:extLst>
              <a:ext uri="{FF2B5EF4-FFF2-40B4-BE49-F238E27FC236}">
                <a16:creationId xmlns:a16="http://schemas.microsoft.com/office/drawing/2014/main" xmlns="" id="{41A11418-17E0-4234-BDF4-4919E18D9C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9971" y="1821516"/>
            <a:ext cx="4486042" cy="419865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A8A6C513-D10A-41F9-8EFB-6D54458B025B}"/>
              </a:ext>
            </a:extLst>
          </p:cNvPr>
          <p:cNvSpPr txBox="1"/>
          <p:nvPr/>
        </p:nvSpPr>
        <p:spPr>
          <a:xfrm>
            <a:off x="4140013" y="6020172"/>
            <a:ext cx="26545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Old Facebook with simple and less features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92C83561-217A-4EEB-9729-2572DE920032}"/>
              </a:ext>
            </a:extLst>
          </p:cNvPr>
          <p:cNvSpPr txBox="1"/>
          <p:nvPr/>
        </p:nvSpPr>
        <p:spPr>
          <a:xfrm>
            <a:off x="8008842" y="5949618"/>
            <a:ext cx="27682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New Facebook Screen: more complex and features</a:t>
            </a:r>
          </a:p>
        </p:txBody>
      </p:sp>
    </p:spTree>
    <p:extLst>
      <p:ext uri="{BB962C8B-B14F-4D97-AF65-F5344CB8AC3E}">
        <p14:creationId xmlns:p14="http://schemas.microsoft.com/office/powerpoint/2010/main" val="1761790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856D929-9055-4B93-9465-A03EB3F86D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History (INSPIRED FROM WEB)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C90BDEE-468A-4694-B810-52B70CB059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3117" y="2084832"/>
            <a:ext cx="4722248" cy="4087906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Flutter was an experiment, as the developers of Google were trying to remove a few compatibility supports from Chrome, to make it smoother.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They found that they had something that rendered 20 times faster than Chrome, by seeing the potential the made the layered framework that communicated with CPU and GPU.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7EF2C82-B965-49EC-B9DF-DB0531B7A2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1775" y="1886632"/>
            <a:ext cx="5988444" cy="4484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4630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FBD9C39-23D0-4E89-B0C0-FA4D4C9327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and Flexible Layout</a:t>
            </a:r>
          </a:p>
        </p:txBody>
      </p:sp>
      <p:pic>
        <p:nvPicPr>
          <p:cNvPr id="9" name="Content Placeholder 8" descr="A screenshot of a cell phone&#10;&#10;Description automatically generated">
            <a:extLst>
              <a:ext uri="{FF2B5EF4-FFF2-40B4-BE49-F238E27FC236}">
                <a16:creationId xmlns:a16="http://schemas.microsoft.com/office/drawing/2014/main" xmlns="" id="{CFF1A8DF-E1F8-4C2A-B098-B7E83E978B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2216" y="2553510"/>
            <a:ext cx="9383896" cy="2913963"/>
          </a:xfrm>
        </p:spPr>
      </p:pic>
    </p:spTree>
    <p:extLst>
      <p:ext uri="{BB962C8B-B14F-4D97-AF65-F5344CB8AC3E}">
        <p14:creationId xmlns:p14="http://schemas.microsoft.com/office/powerpoint/2010/main" val="1872802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8A58406-57D6-4639-8390-B482705453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5310" y="414887"/>
            <a:ext cx="9720072" cy="1499616"/>
          </a:xfrm>
        </p:spPr>
        <p:txBody>
          <a:bodyPr/>
          <a:lstStyle/>
          <a:p>
            <a:r>
              <a:rPr lang="en-US" dirty="0"/>
              <a:t>Spilt Second Reload? </a:t>
            </a:r>
          </a:p>
        </p:txBody>
      </p:sp>
      <p:pic>
        <p:nvPicPr>
          <p:cNvPr id="5" name="Content Placeholder 4" descr="Lightning bolt">
            <a:extLst>
              <a:ext uri="{FF2B5EF4-FFF2-40B4-BE49-F238E27FC236}">
                <a16:creationId xmlns:a16="http://schemas.microsoft.com/office/drawing/2014/main" xmlns="" id="{6ACC9C80-096D-401F-A841-E71CFAE45B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5381582" y="632977"/>
            <a:ext cx="869576" cy="869576"/>
          </a:xfrm>
        </p:spPr>
      </p:pic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xmlns="" id="{D822CEB4-BE5C-4896-967B-83EC4E15BE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983" y="1524965"/>
            <a:ext cx="8362950" cy="497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19535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367</TotalTime>
  <Words>182</Words>
  <Application>Microsoft Office PowerPoint</Application>
  <PresentationFormat>Widescreen</PresentationFormat>
  <Paragraphs>20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Tw Cen MT</vt:lpstr>
      <vt:lpstr>Tw Cen MT Condensed</vt:lpstr>
      <vt:lpstr>Wingdings 3</vt:lpstr>
      <vt:lpstr>Integral</vt:lpstr>
      <vt:lpstr>Flutter Development Part Two</vt:lpstr>
      <vt:lpstr>Why Flutter?</vt:lpstr>
      <vt:lpstr>Dart </vt:lpstr>
      <vt:lpstr>PowerPoint Presentation</vt:lpstr>
      <vt:lpstr>Constraints</vt:lpstr>
      <vt:lpstr>History (INSPIRED FROM WEB)</vt:lpstr>
      <vt:lpstr>Simple and Flexible Layout</vt:lpstr>
      <vt:lpstr>Spilt Second Reload?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Flutter Development Part Two</dc:title>
  <dc:creator>Manish Tuladhar</dc:creator>
  <cp:lastModifiedBy>samip Gnyawali</cp:lastModifiedBy>
  <cp:revision>8</cp:revision>
  <dcterms:created xsi:type="dcterms:W3CDTF">2019-12-04T05:32:32Z</dcterms:created>
  <dcterms:modified xsi:type="dcterms:W3CDTF">2024-03-24T03:49:23Z</dcterms:modified>
</cp:coreProperties>
</file>