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0" r:id="rId3"/>
    <p:sldId id="266" r:id="rId4"/>
    <p:sldId id="267" r:id="rId5"/>
    <p:sldId id="268" r:id="rId6"/>
    <p:sldId id="269" r:id="rId7"/>
    <p:sldId id="271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0F5D75E-DEBA-4144-BB22-69289FA698F6}">
          <p14:sldIdLst>
            <p14:sldId id="257"/>
          </p14:sldIdLst>
        </p14:section>
        <p14:section name="Anatomy of Flutter" id="{C4C63812-6FFE-4263-9D26-87A432C277FF}">
          <p14:sldIdLst>
            <p14:sldId id="270"/>
            <p14:sldId id="266"/>
            <p14:sldId id="267"/>
            <p14:sldId id="268"/>
            <p14:sldId id="269"/>
            <p14:sldId id="271"/>
          </p14:sldIdLst>
        </p14:section>
        <p14:section name="Installation" id="{886D823C-A222-45AE-97E8-8F9DDC2EAB28}">
          <p14:sldIdLst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E024926-9441-4A15-BFDA-B962B71A3CCE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ECB0-562B-4724-B7A2-78F0DA0AA44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642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4926-9441-4A15-BFDA-B962B71A3CCE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ECB0-562B-4724-B7A2-78F0DA0AA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4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4926-9441-4A15-BFDA-B962B71A3CCE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ECB0-562B-4724-B7A2-78F0DA0AA44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512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4926-9441-4A15-BFDA-B962B71A3CCE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ECB0-562B-4724-B7A2-78F0DA0AA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6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4926-9441-4A15-BFDA-B962B71A3CCE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ECB0-562B-4724-B7A2-78F0DA0AA44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245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4926-9441-4A15-BFDA-B962B71A3CCE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ECB0-562B-4724-B7A2-78F0DA0AA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90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4926-9441-4A15-BFDA-B962B71A3CCE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ECB0-562B-4724-B7A2-78F0DA0AA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49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4926-9441-4A15-BFDA-B962B71A3CCE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ECB0-562B-4724-B7A2-78F0DA0AA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6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4926-9441-4A15-BFDA-B962B71A3CCE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ECB0-562B-4724-B7A2-78F0DA0AA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91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4926-9441-4A15-BFDA-B962B71A3CCE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ECB0-562B-4724-B7A2-78F0DA0AA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73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4926-9441-4A15-BFDA-B962B71A3CCE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ECB0-562B-4724-B7A2-78F0DA0AA44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199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E024926-9441-4A15-BFDA-B962B71A3CCE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E14ECB0-562B-4724-B7A2-78F0DA0AA44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503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otkiler.deviantart.com/art/Minimalist-Heart-68158070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42DD0C21-8FEE-4C18-8789-CC8ABE206F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4B51757-7607-4CEA-A0EE-3C5BDC2C1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571998"/>
            <a:ext cx="12188952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AA05CE-6195-44B9-AFD6-638F2DD67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Flutter Development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Part Three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8D12EF9-E253-4D0F-9888-432F0DDA1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A close up of a computer&#10;&#10;Description automatically generated">
            <a:extLst>
              <a:ext uri="{FF2B5EF4-FFF2-40B4-BE49-F238E27FC236}">
                <a16:creationId xmlns:a16="http://schemas.microsoft.com/office/drawing/2014/main" xmlns="" id="{5A544106-1B2B-42AD-9E1F-82A2B2FF1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640" y="640080"/>
            <a:ext cx="6612916" cy="330645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FEF39256-F095-41C8-8707-6C1A665E8F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8406507" y="5220212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578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F5B0BA-A166-4A32-8588-C0368D6E9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Anatomy of Flutter App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716AA3F2-E1B9-46B8-85F7-E324B906D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2567048"/>
            <a:ext cx="4320982" cy="393192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So how are layout really arranged in flutter? Let’s dive in!</a:t>
            </a:r>
          </a:p>
        </p:txBody>
      </p:sp>
      <p:pic>
        <p:nvPicPr>
          <p:cNvPr id="5" name="Content Placeholder 4" descr="A close up of a flower&#10;&#10;Description automatically generated">
            <a:extLst>
              <a:ext uri="{FF2B5EF4-FFF2-40B4-BE49-F238E27FC236}">
                <a16:creationId xmlns:a16="http://schemas.microsoft.com/office/drawing/2014/main" xmlns="" id="{E9B0A6FE-2701-495E-898A-0B20B48861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096000" y="826324"/>
            <a:ext cx="5455921" cy="545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24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B2A38F-5AE1-4EBA-ABE1-30FAD167A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Everything is a widget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592FEC3-3DCA-4C4A-8D45-EB341ACA2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288" y="1755187"/>
            <a:ext cx="8121424" cy="461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3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C2CEF66-0DA4-406A-A127-1C2B2B04B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99" y="738866"/>
            <a:ext cx="11403601" cy="538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80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7585BCB-1D14-4F02-9222-590BE27CE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99" y="619233"/>
            <a:ext cx="11429401" cy="561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84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43998214-E0FB-4B08-B0D0-80A07141A4E4}"/>
              </a:ext>
            </a:extLst>
          </p:cNvPr>
          <p:cNvGrpSpPr/>
          <p:nvPr/>
        </p:nvGrpSpPr>
        <p:grpSpPr>
          <a:xfrm>
            <a:off x="1173626" y="352406"/>
            <a:ext cx="7201075" cy="5708695"/>
            <a:chOff x="1173626" y="352406"/>
            <a:chExt cx="7201075" cy="570869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3C44C26A-0637-4D0C-9953-E3CDE2CECA17}"/>
                </a:ext>
              </a:extLst>
            </p:cNvPr>
            <p:cNvGrpSpPr/>
            <p:nvPr/>
          </p:nvGrpSpPr>
          <p:grpSpPr>
            <a:xfrm>
              <a:off x="1173626" y="1273948"/>
              <a:ext cx="2475759" cy="4787153"/>
              <a:chOff x="4322633" y="2070846"/>
              <a:chExt cx="2475759" cy="4787153"/>
            </a:xfrm>
          </p:grpSpPr>
          <p:pic>
            <p:nvPicPr>
              <p:cNvPr id="8" name="Picture 7" descr="A picture containing bus&#10;&#10;Description automatically generated">
                <a:extLst>
                  <a:ext uri="{FF2B5EF4-FFF2-40B4-BE49-F238E27FC236}">
                    <a16:creationId xmlns:a16="http://schemas.microsoft.com/office/drawing/2014/main" xmlns="" id="{35FF1625-1E3B-4700-B726-9A24A3D102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2633" y="2070846"/>
                <a:ext cx="2475759" cy="4787153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9500672E-645E-46BC-A800-E548EA4A5B84}"/>
                  </a:ext>
                </a:extLst>
              </p:cNvPr>
              <p:cNvSpPr/>
              <p:nvPr/>
            </p:nvSpPr>
            <p:spPr>
              <a:xfrm>
                <a:off x="4545107" y="2653553"/>
                <a:ext cx="2034988" cy="358588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C7AA8C1-BE95-4EB2-AABC-C3FD38F5148A}"/>
                </a:ext>
              </a:extLst>
            </p:cNvPr>
            <p:cNvSpPr txBox="1"/>
            <p:nvPr/>
          </p:nvSpPr>
          <p:spPr>
            <a:xfrm>
              <a:off x="1668085" y="802502"/>
              <a:ext cx="16046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</a:rPr>
                <a:t>App Widget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C6886661-7753-4799-9D87-FC1F348117BE}"/>
                </a:ext>
              </a:extLst>
            </p:cNvPr>
            <p:cNvSpPr txBox="1"/>
            <p:nvPr/>
          </p:nvSpPr>
          <p:spPr>
            <a:xfrm>
              <a:off x="6096000" y="352406"/>
              <a:ext cx="2278701" cy="6463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Theme : Material Widget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ECBA6B9-0CFC-4438-8A61-D3D01CE1A280}"/>
                </a:ext>
              </a:extLst>
            </p:cNvPr>
            <p:cNvSpPr txBox="1"/>
            <p:nvPr/>
          </p:nvSpPr>
          <p:spPr>
            <a:xfrm>
              <a:off x="6282378" y="1346344"/>
              <a:ext cx="1484480" cy="908864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Scaffold Widget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8ADC4A94-4C20-430E-B1A1-FB913F7C9A1C}"/>
              </a:ext>
            </a:extLst>
          </p:cNvPr>
          <p:cNvGrpSpPr/>
          <p:nvPr/>
        </p:nvGrpSpPr>
        <p:grpSpPr>
          <a:xfrm>
            <a:off x="1396100" y="1856655"/>
            <a:ext cx="4932499" cy="1720900"/>
            <a:chOff x="1396100" y="1856655"/>
            <a:chExt cx="4932499" cy="17209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9CD099B1-9A8F-4D57-8791-9E8069A58A26}"/>
                </a:ext>
              </a:extLst>
            </p:cNvPr>
            <p:cNvSpPr/>
            <p:nvPr/>
          </p:nvSpPr>
          <p:spPr>
            <a:xfrm>
              <a:off x="1396100" y="1856655"/>
              <a:ext cx="2034988" cy="259942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96F1ACF4-C865-4BF3-AA3E-BE491043EC8A}"/>
                </a:ext>
              </a:extLst>
            </p:cNvPr>
            <p:cNvSpPr txBox="1"/>
            <p:nvPr/>
          </p:nvSpPr>
          <p:spPr>
            <a:xfrm>
              <a:off x="4519569" y="2668691"/>
              <a:ext cx="1484480" cy="90886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App Bar Widget</a:t>
              </a:r>
            </a:p>
          </p:txBody>
        </p:sp>
        <p:sp>
          <p:nvSpPr>
            <p:cNvPr id="20" name="Arrow: Down 19">
              <a:extLst>
                <a:ext uri="{FF2B5EF4-FFF2-40B4-BE49-F238E27FC236}">
                  <a16:creationId xmlns:a16="http://schemas.microsoft.com/office/drawing/2014/main" xmlns="" id="{440A8E51-0F0A-4427-BF77-C28C6AFD8EDB}"/>
                </a:ext>
              </a:extLst>
            </p:cNvPr>
            <p:cNvSpPr/>
            <p:nvPr/>
          </p:nvSpPr>
          <p:spPr>
            <a:xfrm rot="3130483">
              <a:off x="5729978" y="2038630"/>
              <a:ext cx="481914" cy="71532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E9E59607-7672-406F-81E9-0CA0ACB2B090}"/>
              </a:ext>
            </a:extLst>
          </p:cNvPr>
          <p:cNvGrpSpPr/>
          <p:nvPr/>
        </p:nvGrpSpPr>
        <p:grpSpPr>
          <a:xfrm>
            <a:off x="1440476" y="2148230"/>
            <a:ext cx="8120921" cy="3150924"/>
            <a:chOff x="1440476" y="2148230"/>
            <a:chExt cx="8120921" cy="315092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968E691F-BE5D-4846-8EB9-01FEC16E4EF0}"/>
                </a:ext>
              </a:extLst>
            </p:cNvPr>
            <p:cNvSpPr txBox="1"/>
            <p:nvPr/>
          </p:nvSpPr>
          <p:spPr>
            <a:xfrm>
              <a:off x="7993656" y="2685286"/>
              <a:ext cx="1567741" cy="90886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Container Widget</a:t>
              </a:r>
            </a:p>
          </p:txBody>
        </p:sp>
        <p:sp>
          <p:nvSpPr>
            <p:cNvPr id="21" name="Arrow: Down 20">
              <a:extLst>
                <a:ext uri="{FF2B5EF4-FFF2-40B4-BE49-F238E27FC236}">
                  <a16:creationId xmlns:a16="http://schemas.microsoft.com/office/drawing/2014/main" xmlns="" id="{5F4F35CD-2E4C-4F20-93DF-24B809252B60}"/>
                </a:ext>
              </a:extLst>
            </p:cNvPr>
            <p:cNvSpPr/>
            <p:nvPr/>
          </p:nvSpPr>
          <p:spPr>
            <a:xfrm rot="18403126">
              <a:off x="7837824" y="2031523"/>
              <a:ext cx="481914" cy="71532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B8399B9C-2987-4EE6-9F2B-B539FFAD1EE9}"/>
                </a:ext>
              </a:extLst>
            </p:cNvPr>
            <p:cNvSpPr/>
            <p:nvPr/>
          </p:nvSpPr>
          <p:spPr>
            <a:xfrm>
              <a:off x="1440476" y="2206452"/>
              <a:ext cx="1918675" cy="309270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47CCAAAC-4A02-491C-8DC3-8F25B0CAC0CD}"/>
              </a:ext>
            </a:extLst>
          </p:cNvPr>
          <p:cNvGrpSpPr/>
          <p:nvPr/>
        </p:nvGrpSpPr>
        <p:grpSpPr>
          <a:xfrm>
            <a:off x="1532964" y="2366682"/>
            <a:ext cx="7748991" cy="2814918"/>
            <a:chOff x="1532964" y="2366682"/>
            <a:chExt cx="7748991" cy="281491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657307D4-DBE9-41CE-B2E9-E8F7199960CE}"/>
                </a:ext>
              </a:extLst>
            </p:cNvPr>
            <p:cNvSpPr txBox="1"/>
            <p:nvPr/>
          </p:nvSpPr>
          <p:spPr>
            <a:xfrm>
              <a:off x="8078781" y="4327738"/>
              <a:ext cx="1203174" cy="51935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Column</a:t>
              </a:r>
            </a:p>
          </p:txBody>
        </p:sp>
        <p:sp>
          <p:nvSpPr>
            <p:cNvPr id="28" name="Arrow: Down 27">
              <a:extLst>
                <a:ext uri="{FF2B5EF4-FFF2-40B4-BE49-F238E27FC236}">
                  <a16:creationId xmlns:a16="http://schemas.microsoft.com/office/drawing/2014/main" xmlns="" id="{D908AC5F-BCDD-4B3C-9B45-AFC09E8485C6}"/>
                </a:ext>
              </a:extLst>
            </p:cNvPr>
            <p:cNvSpPr/>
            <p:nvPr/>
          </p:nvSpPr>
          <p:spPr>
            <a:xfrm>
              <a:off x="8575914" y="3727193"/>
              <a:ext cx="201613" cy="51935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DAA1241F-38AB-4C25-8A27-563403832B2F}"/>
                </a:ext>
              </a:extLst>
            </p:cNvPr>
            <p:cNvSpPr/>
            <p:nvPr/>
          </p:nvSpPr>
          <p:spPr>
            <a:xfrm>
              <a:off x="1532964" y="2366682"/>
              <a:ext cx="1739803" cy="281491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49BE0D13-678F-40B1-8B57-8B0ABB1C97CB}"/>
              </a:ext>
            </a:extLst>
          </p:cNvPr>
          <p:cNvGrpSpPr/>
          <p:nvPr/>
        </p:nvGrpSpPr>
        <p:grpSpPr>
          <a:xfrm>
            <a:off x="1619289" y="2525669"/>
            <a:ext cx="6402193" cy="2840771"/>
            <a:chOff x="1619289" y="2525669"/>
            <a:chExt cx="6402193" cy="284077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5D9CF036-638C-430D-983D-79FCDB20B71A}"/>
                </a:ext>
              </a:extLst>
            </p:cNvPr>
            <p:cNvSpPr txBox="1"/>
            <p:nvPr/>
          </p:nvSpPr>
          <p:spPr>
            <a:xfrm>
              <a:off x="6812399" y="4847089"/>
              <a:ext cx="835620" cy="519351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Row</a:t>
              </a:r>
            </a:p>
          </p:txBody>
        </p:sp>
        <p:sp>
          <p:nvSpPr>
            <p:cNvPr id="29" name="Arrow: Down 28">
              <a:extLst>
                <a:ext uri="{FF2B5EF4-FFF2-40B4-BE49-F238E27FC236}">
                  <a16:creationId xmlns:a16="http://schemas.microsoft.com/office/drawing/2014/main" xmlns="" id="{11BCFB14-AEDA-40CE-ABBE-D1A3AA7B202E}"/>
                </a:ext>
              </a:extLst>
            </p:cNvPr>
            <p:cNvSpPr/>
            <p:nvPr/>
          </p:nvSpPr>
          <p:spPr>
            <a:xfrm rot="3636624">
              <a:off x="7661000" y="4476568"/>
              <a:ext cx="201613" cy="51935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434EE07B-F3F4-4723-B271-77985A84E394}"/>
                </a:ext>
              </a:extLst>
            </p:cNvPr>
            <p:cNvSpPr/>
            <p:nvPr/>
          </p:nvSpPr>
          <p:spPr>
            <a:xfrm>
              <a:off x="1619289" y="2525669"/>
              <a:ext cx="1561047" cy="107014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3BA92A8C-E841-4FF1-8DD9-2BDE973AD9BC}"/>
              </a:ext>
            </a:extLst>
          </p:cNvPr>
          <p:cNvGrpSpPr/>
          <p:nvPr/>
        </p:nvGrpSpPr>
        <p:grpSpPr>
          <a:xfrm>
            <a:off x="1729191" y="2601724"/>
            <a:ext cx="6846723" cy="3709503"/>
            <a:chOff x="1729191" y="2601724"/>
            <a:chExt cx="6846723" cy="3709503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xmlns="" id="{ED4202D4-3221-47EA-89E3-C31DC33EF477}"/>
                </a:ext>
              </a:extLst>
            </p:cNvPr>
            <p:cNvGrpSpPr/>
            <p:nvPr/>
          </p:nvGrpSpPr>
          <p:grpSpPr>
            <a:xfrm>
              <a:off x="1729191" y="2601724"/>
              <a:ext cx="6846723" cy="3709503"/>
              <a:chOff x="1729191" y="2601724"/>
              <a:chExt cx="6846723" cy="3709503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54340974-8D38-4121-A50E-741910375002}"/>
                  </a:ext>
                </a:extLst>
              </p:cNvPr>
              <p:cNvSpPr txBox="1"/>
              <p:nvPr/>
            </p:nvSpPr>
            <p:spPr>
              <a:xfrm>
                <a:off x="5961423" y="5791876"/>
                <a:ext cx="835620" cy="5193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Text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779B8EA7-831E-402F-BD5B-63D8AC2B7AFD}"/>
                  </a:ext>
                </a:extLst>
              </p:cNvPr>
              <p:cNvSpPr txBox="1"/>
              <p:nvPr/>
            </p:nvSpPr>
            <p:spPr>
              <a:xfrm>
                <a:off x="7740294" y="5791875"/>
                <a:ext cx="835620" cy="5193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Icon</a:t>
                </a:r>
              </a:p>
            </p:txBody>
          </p:sp>
          <p:sp>
            <p:nvSpPr>
              <p:cNvPr id="31" name="Arrow: Down 30">
                <a:extLst>
                  <a:ext uri="{FF2B5EF4-FFF2-40B4-BE49-F238E27FC236}">
                    <a16:creationId xmlns:a16="http://schemas.microsoft.com/office/drawing/2014/main" xmlns="" id="{EEF14B18-6226-4FC6-92FD-827EF4BA62F6}"/>
                  </a:ext>
                </a:extLst>
              </p:cNvPr>
              <p:cNvSpPr/>
              <p:nvPr/>
            </p:nvSpPr>
            <p:spPr>
              <a:xfrm rot="2602724">
                <a:off x="6545659" y="5274225"/>
                <a:ext cx="201613" cy="51935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Arrow: Down 31">
                <a:extLst>
                  <a:ext uri="{FF2B5EF4-FFF2-40B4-BE49-F238E27FC236}">
                    <a16:creationId xmlns:a16="http://schemas.microsoft.com/office/drawing/2014/main" xmlns="" id="{ECFA9B32-9949-4277-B719-AF2EDB671041}"/>
                  </a:ext>
                </a:extLst>
              </p:cNvPr>
              <p:cNvSpPr/>
              <p:nvPr/>
            </p:nvSpPr>
            <p:spPr>
              <a:xfrm rot="19765626">
                <a:off x="7673977" y="5314294"/>
                <a:ext cx="201613" cy="51935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A577B4D1-21C0-4FD9-B702-69CA5C05239B}"/>
                  </a:ext>
                </a:extLst>
              </p:cNvPr>
              <p:cNvSpPr/>
              <p:nvPr/>
            </p:nvSpPr>
            <p:spPr>
              <a:xfrm>
                <a:off x="1729191" y="2601724"/>
                <a:ext cx="516488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cap="none" spc="0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T</a:t>
                </a:r>
              </a:p>
            </p:txBody>
          </p:sp>
          <p:pic>
            <p:nvPicPr>
              <p:cNvPr id="38" name="Graphic 37" descr="Star">
                <a:extLst>
                  <a:ext uri="{FF2B5EF4-FFF2-40B4-BE49-F238E27FC236}">
                    <a16:creationId xmlns:a16="http://schemas.microsoft.com/office/drawing/2014/main" xmlns="" id="{DA998450-C37A-4EEE-B763-CEF650C79B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2411004" y="2699304"/>
                <a:ext cx="656077" cy="656077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209A502C-44FA-4134-8079-8A81CA32C0BB}"/>
                </a:ext>
              </a:extLst>
            </p:cNvPr>
            <p:cNvCxnSpPr>
              <a:cxnSpLocks/>
            </p:cNvCxnSpPr>
            <p:nvPr/>
          </p:nvCxnSpPr>
          <p:spPr>
            <a:xfrm>
              <a:off x="2363952" y="2699304"/>
              <a:ext cx="2" cy="72969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F61FA418-220F-48DE-A7D0-1C158D94DCF0}"/>
              </a:ext>
            </a:extLst>
          </p:cNvPr>
          <p:cNvGrpSpPr/>
          <p:nvPr/>
        </p:nvGrpSpPr>
        <p:grpSpPr>
          <a:xfrm>
            <a:off x="1702296" y="3859099"/>
            <a:ext cx="9049228" cy="1507341"/>
            <a:chOff x="1702296" y="3859099"/>
            <a:chExt cx="9049228" cy="150734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5342F66F-ABDE-46E3-908A-07248BFB6DCE}"/>
                </a:ext>
              </a:extLst>
            </p:cNvPr>
            <p:cNvSpPr txBox="1"/>
            <p:nvPr/>
          </p:nvSpPr>
          <p:spPr>
            <a:xfrm>
              <a:off x="9915904" y="4847089"/>
              <a:ext cx="835620" cy="51935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Text</a:t>
              </a:r>
            </a:p>
          </p:txBody>
        </p:sp>
        <p:sp>
          <p:nvSpPr>
            <p:cNvPr id="30" name="Arrow: Down 29">
              <a:extLst>
                <a:ext uri="{FF2B5EF4-FFF2-40B4-BE49-F238E27FC236}">
                  <a16:creationId xmlns:a16="http://schemas.microsoft.com/office/drawing/2014/main" xmlns="" id="{F3B22D62-2D72-4E9B-9380-E66FDABB3DB8}"/>
                </a:ext>
              </a:extLst>
            </p:cNvPr>
            <p:cNvSpPr/>
            <p:nvPr/>
          </p:nvSpPr>
          <p:spPr>
            <a:xfrm rot="17473794">
              <a:off x="9536543" y="4518573"/>
              <a:ext cx="201613" cy="51935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512F6C70-A351-4FEF-A061-CDCF3F1ED422}"/>
                </a:ext>
              </a:extLst>
            </p:cNvPr>
            <p:cNvSpPr/>
            <p:nvPr/>
          </p:nvSpPr>
          <p:spPr>
            <a:xfrm>
              <a:off x="2141568" y="3985851"/>
              <a:ext cx="5164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T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DBB31790-BB51-47CD-BF4E-C7F4B29E4D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02296" y="3859099"/>
              <a:ext cx="1385273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893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529B0B9-92DB-4763-8708-618F6F41E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4800" y="586899"/>
            <a:ext cx="5469601" cy="56842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A012BD7-58C2-4A28-84E4-6FBFE56C2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49" y="1019176"/>
            <a:ext cx="5121396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93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graphics, drawing&#10;&#10;Description automatically generated">
            <a:extLst>
              <a:ext uri="{FF2B5EF4-FFF2-40B4-BE49-F238E27FC236}">
                <a16:creationId xmlns:a16="http://schemas.microsoft.com/office/drawing/2014/main" xmlns="" id="{D50E390B-DB98-40EC-8CDA-1F05420155B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459" y="79375"/>
            <a:ext cx="8931275" cy="669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294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43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Tw Cen MT</vt:lpstr>
      <vt:lpstr>Tw Cen MT Condensed</vt:lpstr>
      <vt:lpstr>Wingdings 3</vt:lpstr>
      <vt:lpstr>Integral</vt:lpstr>
      <vt:lpstr>Flutter Development Part Three</vt:lpstr>
      <vt:lpstr>Anatomy of Flutter App</vt:lpstr>
      <vt:lpstr>Everything is a widget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Flutter Development Part Three</dc:title>
  <dc:creator>Manish Tuladhar</dc:creator>
  <cp:lastModifiedBy>samip Gnyawali</cp:lastModifiedBy>
  <cp:revision>4</cp:revision>
  <dcterms:created xsi:type="dcterms:W3CDTF">2019-12-04T06:40:32Z</dcterms:created>
  <dcterms:modified xsi:type="dcterms:W3CDTF">2024-03-24T03:49:37Z</dcterms:modified>
</cp:coreProperties>
</file>