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359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3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2109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22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53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64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3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46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7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72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44D20CF-637E-48BE-8876-BF9FACE7DC86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195EA34-85CC-40AB-9DAE-6E2A5E55ADC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73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2DD0C21-8FEE-4C18-8789-CC8ABE206F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4B51757-7607-4CEA-A0EE-3C5BDC2C1C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1998"/>
            <a:ext cx="12188952" cy="2285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AA05CE-6195-44B9-AFD6-638F2DD67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Flutter Development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Part </a:t>
            </a:r>
            <a:r>
              <a:rPr lang="en-US" dirty="0" err="1">
                <a:solidFill>
                  <a:srgbClr val="FFFFFF"/>
                </a:solidFill>
              </a:rPr>
              <a:t>FOur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D12EF9-E253-4D0F-9888-432F0DDA1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4" name="Picture 3" descr="A close up of a computer&#10;&#10;Description automatically generated">
            <a:extLst>
              <a:ext uri="{FF2B5EF4-FFF2-40B4-BE49-F238E27FC236}">
                <a16:creationId xmlns:a16="http://schemas.microsoft.com/office/drawing/2014/main" xmlns="" id="{5A544106-1B2B-42AD-9E1F-82A2B2FF18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640" y="640080"/>
            <a:ext cx="6612916" cy="330645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FEF39256-F095-41C8-8707-6C1A665E8F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8406507" y="5220212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5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95896F-12A3-44E9-9991-6EAB7546D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Flutter Layout Widgets</a:t>
            </a:r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4E212667-1AA1-434F-9232-96DA749E20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48" y="1941777"/>
            <a:ext cx="4902528" cy="4814267"/>
          </a:xfr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3417C78A-74B4-4940-8008-6632827795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043" y="1741272"/>
            <a:ext cx="5085924" cy="4996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31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FAE1107-CEC3-4041-8BAA-CDB6F6759B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3E4FBA-C15F-4D99-8972-650C6684D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Container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1AEA88FB-F5DD-45CE-AAE1-7B33D0ABDD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31B827-2971-4741-8B4E-3E87ACD08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 It is used to contain a child widget within your parent widget, which it does by applying some styling properties on 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 Used for applying various features like: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 Alignment of various child within a container.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 Background color.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 Border decoration or transformation.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xmlns="" id="{AED45E35-94B1-4635-86F2-91968EFC0E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5193" y="640080"/>
            <a:ext cx="3137534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148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xmlns="" id="{A23430B4-C2B6-48DA-A79F-757492AF8E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09599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0EE5CE-0B18-443D-B384-84DEB481D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59317"/>
            <a:ext cx="4389120" cy="1749552"/>
          </a:xfrm>
        </p:spPr>
        <p:txBody>
          <a:bodyPr>
            <a:normAutofit/>
          </a:bodyPr>
          <a:lstStyle/>
          <a:p>
            <a:r>
              <a:rPr lang="en-US" sz="4400"/>
              <a:t>Column</a:t>
            </a:r>
          </a:p>
        </p:txBody>
      </p:sp>
      <p:cxnSp>
        <p:nvCxnSpPr>
          <p:cNvPr id="15" name="Straight Connector 11">
            <a:extLst>
              <a:ext uri="{FF2B5EF4-FFF2-40B4-BE49-F238E27FC236}">
                <a16:creationId xmlns:a16="http://schemas.microsoft.com/office/drawing/2014/main" xmlns="" id="{7153BDBF-1B08-496E-BED4-E0DE721A00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F74E54-4AC2-4B2F-9930-75D2099ED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4389120" cy="393192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Column is essential for composing layout in Flutter apps. It displays its children in vertical array.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This means the children are align vertically inside the column.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B8CDF6F-82E6-4F07-A193-FB259AD16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008" y="960120"/>
            <a:ext cx="2283978" cy="494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47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23430B4-C2B6-48DA-A79F-757492AF8E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09599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5D5A2E-C850-48F4-BE87-9FC9F84B6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59317"/>
            <a:ext cx="4389120" cy="1749552"/>
          </a:xfrm>
        </p:spPr>
        <p:txBody>
          <a:bodyPr>
            <a:normAutofit/>
          </a:bodyPr>
          <a:lstStyle/>
          <a:p>
            <a:r>
              <a:rPr lang="en-US" sz="4800" dirty="0"/>
              <a:t>Row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7153BDBF-1B08-496E-BED4-E0DE721A00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73E000-2BDC-4B1E-94E5-4A5A1D7BD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4389120" cy="393192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The horizontal version of column is row.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It draws the children in a horizontal array.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xmlns="" id="{546736A7-A7F2-498E-A6F7-48CBFFFC3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116" y="2241614"/>
            <a:ext cx="4175762" cy="237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080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110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Tw Cen MT</vt:lpstr>
      <vt:lpstr>Tw Cen MT Condensed</vt:lpstr>
      <vt:lpstr>Wingdings 3</vt:lpstr>
      <vt:lpstr>Integral</vt:lpstr>
      <vt:lpstr>Flutter Development Part FOur</vt:lpstr>
      <vt:lpstr>Flutter Layout Widgets</vt:lpstr>
      <vt:lpstr>Container</vt:lpstr>
      <vt:lpstr>Column</vt:lpstr>
      <vt:lpstr>Row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Flutter Development Part FOur</dc:title>
  <dc:creator>Manish Tuladhar</dc:creator>
  <cp:lastModifiedBy>samip Gnyawali</cp:lastModifiedBy>
  <cp:revision>5</cp:revision>
  <dcterms:created xsi:type="dcterms:W3CDTF">2019-12-19T02:35:48Z</dcterms:created>
  <dcterms:modified xsi:type="dcterms:W3CDTF">2024-03-24T03:49:56Z</dcterms:modified>
</cp:coreProperties>
</file>