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D2CCF5-21EB-4730-96EF-2491BD6B0B7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FD03AC-0B52-4165-A83B-5DF72077C53B}">
      <dgm:prSet phldrT="[Text]" custT="1"/>
      <dgm:spPr/>
      <dgm:t>
        <a:bodyPr/>
        <a:lstStyle/>
        <a:p>
          <a:r>
            <a:rPr lang="en-US" sz="2800" dirty="0" err="1"/>
            <a:t>MyApp</a:t>
          </a:r>
          <a:endParaRPr lang="en-US" sz="1800" dirty="0"/>
        </a:p>
      </dgm:t>
    </dgm:pt>
    <dgm:pt modelId="{CE882CC1-117F-48E5-A553-CC39ECCC5315}" type="parTrans" cxnId="{9C10225D-440D-4E29-BA25-0B94126B5A5A}">
      <dgm:prSet/>
      <dgm:spPr/>
      <dgm:t>
        <a:bodyPr/>
        <a:lstStyle/>
        <a:p>
          <a:endParaRPr lang="en-US"/>
        </a:p>
      </dgm:t>
    </dgm:pt>
    <dgm:pt modelId="{B12CF4DF-81E4-4A8D-A86D-EC69B45EC3C9}" type="sibTrans" cxnId="{9C10225D-440D-4E29-BA25-0B94126B5A5A}">
      <dgm:prSet/>
      <dgm:spPr/>
      <dgm:t>
        <a:bodyPr/>
        <a:lstStyle/>
        <a:p>
          <a:endParaRPr lang="en-US"/>
        </a:p>
      </dgm:t>
    </dgm:pt>
    <dgm:pt modelId="{E01CE2E7-81D2-43AA-B904-0EC4B77F0D78}" type="pres">
      <dgm:prSet presAssocID="{94D2CCF5-21EB-4730-96EF-2491BD6B0B7A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1D3FC2-0C58-44A3-B765-C6089BA56B2A}" type="pres">
      <dgm:prSet presAssocID="{EAFD03AC-0B52-4165-A83B-5DF72077C53B}" presName="node" presStyleLbl="node1" presStyleIdx="0" presStyleCnt="1" custScaleX="33077" custScaleY="100000" custLinFactNeighborX="-1023" custLinFactNeighborY="1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178A35-44DD-4777-AF6D-4AECF87E9E94}" type="presOf" srcId="{EAFD03AC-0B52-4165-A83B-5DF72077C53B}" destId="{341D3FC2-0C58-44A3-B765-C6089BA56B2A}" srcOrd="0" destOrd="0" presId="urn:microsoft.com/office/officeart/2005/8/layout/process2"/>
    <dgm:cxn modelId="{9C10225D-440D-4E29-BA25-0B94126B5A5A}" srcId="{94D2CCF5-21EB-4730-96EF-2491BD6B0B7A}" destId="{EAFD03AC-0B52-4165-A83B-5DF72077C53B}" srcOrd="0" destOrd="0" parTransId="{CE882CC1-117F-48E5-A553-CC39ECCC5315}" sibTransId="{B12CF4DF-81E4-4A8D-A86D-EC69B45EC3C9}"/>
    <dgm:cxn modelId="{82C1EF81-2CC3-40C9-815F-1025EA6B4BC7}" type="presOf" srcId="{94D2CCF5-21EB-4730-96EF-2491BD6B0B7A}" destId="{E01CE2E7-81D2-43AA-B904-0EC4B77F0D78}" srcOrd="0" destOrd="0" presId="urn:microsoft.com/office/officeart/2005/8/layout/process2"/>
    <dgm:cxn modelId="{8BEABC04-AA89-47C7-B0D8-D846BAD90DA0}" type="presParOf" srcId="{E01CE2E7-81D2-43AA-B904-0EC4B77F0D78}" destId="{341D3FC2-0C58-44A3-B765-C6089BA56B2A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77E20-4163-4373-9A00-64A59245A3E2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A824F-0E7C-4B92-9E01-25DC527C0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5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06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0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04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7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08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5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0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2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4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74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D9536F-139C-4CAE-AB43-FBCC4F1DB270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14A1FC9-B1AD-4F45-BA03-92CC5CDFEA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69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Flutter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Part Ten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 descr="A close up of a computer&#10;&#10;Description automatically generated">
            <a:extLst>
              <a:ext uri="{FF2B5EF4-FFF2-40B4-BE49-F238E27FC236}">
                <a16:creationId xmlns:a16="http://schemas.microsoft.com/office/drawing/2014/main" xmlns="" id="{5A544106-1B2B-42AD-9E1F-82A2B2FF18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40" y="640080"/>
            <a:ext cx="6612916" cy="330645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443190-EAA6-4E70-84FA-D6F1A4D69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SToring</a:t>
            </a:r>
            <a:r>
              <a:rPr lang="en-US" dirty="0"/>
              <a:t> Data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A3FE1F0-AE6B-453B-A23A-9C6FDE486C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450844"/>
              </p:ext>
            </p:extLst>
          </p:nvPr>
        </p:nvGraphicFramePr>
        <p:xfrm>
          <a:off x="896416" y="1759929"/>
          <a:ext cx="9975495" cy="4512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Arrow: Up 21">
            <a:extLst>
              <a:ext uri="{FF2B5EF4-FFF2-40B4-BE49-F238E27FC236}">
                <a16:creationId xmlns:a16="http://schemas.microsoft.com/office/drawing/2014/main" xmlns="" id="{C5AE6C64-60BC-4ED0-AD47-71A5AB54681C}"/>
              </a:ext>
            </a:extLst>
          </p:cNvPr>
          <p:cNvSpPr/>
          <p:nvPr/>
        </p:nvSpPr>
        <p:spPr>
          <a:xfrm rot="16200000">
            <a:off x="3305385" y="1738004"/>
            <a:ext cx="665825" cy="1302887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xmlns="" id="{13FDB2B3-50FD-4392-AE7B-F21E024EFD08}"/>
              </a:ext>
            </a:extLst>
          </p:cNvPr>
          <p:cNvSpPr/>
          <p:nvPr/>
        </p:nvSpPr>
        <p:spPr>
          <a:xfrm rot="5400000">
            <a:off x="7621815" y="1682675"/>
            <a:ext cx="665825" cy="1302887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B163A84-4263-49B2-A5A3-B54F8BF9ABD9}"/>
              </a:ext>
            </a:extLst>
          </p:cNvPr>
          <p:cNvSpPr txBox="1"/>
          <p:nvPr/>
        </p:nvSpPr>
        <p:spPr>
          <a:xfrm>
            <a:off x="926283" y="2001206"/>
            <a:ext cx="1887937" cy="954107"/>
          </a:xfrm>
          <a:prstGeom prst="rect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On Device Storage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B813D90-AB33-4E2A-865F-CAC409EDEAB5}"/>
              </a:ext>
            </a:extLst>
          </p:cNvPr>
          <p:cNvSpPr txBox="1"/>
          <p:nvPr/>
        </p:nvSpPr>
        <p:spPr>
          <a:xfrm>
            <a:off x="926283" y="3310509"/>
            <a:ext cx="1887937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Only available in your App/ for you user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D3A7074-F268-4DDB-9217-9C988F44767C}"/>
              </a:ext>
            </a:extLst>
          </p:cNvPr>
          <p:cNvSpPr txBox="1"/>
          <p:nvPr/>
        </p:nvSpPr>
        <p:spPr>
          <a:xfrm>
            <a:off x="926282" y="4612277"/>
            <a:ext cx="1887937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 persists across app restarts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F703C13-BC0B-435B-A869-5A66F23DB55A}"/>
              </a:ext>
            </a:extLst>
          </p:cNvPr>
          <p:cNvSpPr txBox="1"/>
          <p:nvPr/>
        </p:nvSpPr>
        <p:spPr>
          <a:xfrm>
            <a:off x="926283" y="5811119"/>
            <a:ext cx="1905694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Works Offline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6A25BFA-2F73-4BD0-93E0-E8AAEE0AB014}"/>
              </a:ext>
            </a:extLst>
          </p:cNvPr>
          <p:cNvSpPr txBox="1"/>
          <p:nvPr/>
        </p:nvSpPr>
        <p:spPr>
          <a:xfrm>
            <a:off x="8778805" y="2001206"/>
            <a:ext cx="1904204" cy="954107"/>
          </a:xfrm>
          <a:prstGeom prst="rect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On Web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C9EA96F-B115-4E73-BBE1-B24440987F92}"/>
              </a:ext>
            </a:extLst>
          </p:cNvPr>
          <p:cNvSpPr txBox="1"/>
          <p:nvPr/>
        </p:nvSpPr>
        <p:spPr>
          <a:xfrm>
            <a:off x="8795073" y="3267561"/>
            <a:ext cx="1887937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Only available in your App/ for you user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FB3ECA5-3678-42D9-B532-CE6CFBC1C28D}"/>
              </a:ext>
            </a:extLst>
          </p:cNvPr>
          <p:cNvSpPr txBox="1"/>
          <p:nvPr/>
        </p:nvSpPr>
        <p:spPr>
          <a:xfrm>
            <a:off x="8795072" y="4569329"/>
            <a:ext cx="1887937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 persists across app restarts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297ECFF-9763-48E2-99C1-BC0687040767}"/>
              </a:ext>
            </a:extLst>
          </p:cNvPr>
          <p:cNvSpPr txBox="1"/>
          <p:nvPr/>
        </p:nvSpPr>
        <p:spPr>
          <a:xfrm>
            <a:off x="8795073" y="5768171"/>
            <a:ext cx="1905694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Works Offline</a:t>
            </a:r>
          </a:p>
        </p:txBody>
      </p:sp>
    </p:spTree>
    <p:extLst>
      <p:ext uri="{BB962C8B-B14F-4D97-AF65-F5344CB8AC3E}">
        <p14:creationId xmlns:p14="http://schemas.microsoft.com/office/powerpoint/2010/main" val="394515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7" grpId="0" animBg="1"/>
      <p:bldP spid="18" grpId="0" animBg="1"/>
      <p:bldP spid="20" grpId="0" animBg="1"/>
      <p:bldP spid="21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B3583E-3A62-4324-9767-6B04E224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63" y="816036"/>
            <a:ext cx="8599266" cy="932866"/>
          </a:xfrm>
        </p:spPr>
        <p:txBody>
          <a:bodyPr/>
          <a:lstStyle/>
          <a:p>
            <a:r>
              <a:rPr lang="en-US" dirty="0"/>
              <a:t>Connect Flutter To Database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5B2EDF6-F9B6-4A3E-BCE9-E71D5C320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668" y="1500327"/>
            <a:ext cx="4920094" cy="498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0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57B09A3-2F30-43B8-A2A8-5452F9C348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1" y="190052"/>
            <a:ext cx="11465613" cy="6477896"/>
          </a:xfrm>
        </p:spPr>
      </p:pic>
    </p:spTree>
    <p:extLst>
      <p:ext uri="{BB962C8B-B14F-4D97-AF65-F5344CB8AC3E}">
        <p14:creationId xmlns:p14="http://schemas.microsoft.com/office/powerpoint/2010/main" val="380816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Tw Cen MT</vt:lpstr>
      <vt:lpstr>Tw Cen MT Condensed</vt:lpstr>
      <vt:lpstr>Wingdings 3</vt:lpstr>
      <vt:lpstr>Integral</vt:lpstr>
      <vt:lpstr>Flutter Development Part Ten</vt:lpstr>
      <vt:lpstr>SToring Data</vt:lpstr>
      <vt:lpstr>Connect Flutter To Database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 Part Five</dc:title>
  <dc:creator>Manish Tuladhar</dc:creator>
  <cp:lastModifiedBy>samip Gnyawali</cp:lastModifiedBy>
  <cp:revision>12</cp:revision>
  <dcterms:created xsi:type="dcterms:W3CDTF">2019-12-24T02:56:25Z</dcterms:created>
  <dcterms:modified xsi:type="dcterms:W3CDTF">2024-03-24T03:50:14Z</dcterms:modified>
</cp:coreProperties>
</file>